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3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9.png"/><Relationship Id="rId21" Type="http://schemas.openxmlformats.org/officeDocument/2006/relationships/image" Target="../media/image124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9.png"/><Relationship Id="rId16" Type="http://schemas.openxmlformats.org/officeDocument/2006/relationships/image" Target="../media/image12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37.png"/><Relationship Id="rId10" Type="http://schemas.openxmlformats.org/officeDocument/2006/relationships/image" Target="../media/image115.png"/><Relationship Id="rId19" Type="http://schemas.openxmlformats.org/officeDocument/2006/relationships/image" Target="../media/image33.png"/><Relationship Id="rId4" Type="http://schemas.openxmlformats.org/officeDocument/2006/relationships/image" Target="../media/image97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33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32" Type="http://schemas.openxmlformats.org/officeDocument/2006/relationships/image" Target="../media/image36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31" Type="http://schemas.openxmlformats.org/officeDocument/2006/relationships/image" Target="../media/image15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Relationship Id="rId27" Type="http://schemas.openxmlformats.org/officeDocument/2006/relationships/image" Target="../media/image149.png"/><Relationship Id="rId30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9.png"/><Relationship Id="rId26" Type="http://schemas.openxmlformats.org/officeDocument/2006/relationships/image" Target="../media/image149.png"/><Relationship Id="rId3" Type="http://schemas.openxmlformats.org/officeDocument/2006/relationships/image" Target="../media/image125.png"/><Relationship Id="rId21" Type="http://schemas.openxmlformats.org/officeDocument/2006/relationships/image" Target="../media/image15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8.png"/><Relationship Id="rId25" Type="http://schemas.openxmlformats.org/officeDocument/2006/relationships/image" Target="../media/image148.png"/><Relationship Id="rId33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image" Target="../media/image137.png"/><Relationship Id="rId20" Type="http://schemas.openxmlformats.org/officeDocument/2006/relationships/image" Target="../media/image142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52.png"/><Relationship Id="rId24" Type="http://schemas.openxmlformats.org/officeDocument/2006/relationships/image" Target="../media/image147.png"/><Relationship Id="rId32" Type="http://schemas.openxmlformats.org/officeDocument/2006/relationships/image" Target="../media/image36.png"/><Relationship Id="rId5" Type="http://schemas.openxmlformats.org/officeDocument/2006/relationships/image" Target="../media/image127.png"/><Relationship Id="rId15" Type="http://schemas.openxmlformats.org/officeDocument/2006/relationships/image" Target="../media/image153.png"/><Relationship Id="rId23" Type="http://schemas.openxmlformats.org/officeDocument/2006/relationships/image" Target="../media/image146.png"/><Relationship Id="rId28" Type="http://schemas.openxmlformats.org/officeDocument/2006/relationships/image" Target="../media/image157.png"/><Relationship Id="rId10" Type="http://schemas.openxmlformats.org/officeDocument/2006/relationships/image" Target="../media/image132.png"/><Relationship Id="rId19" Type="http://schemas.openxmlformats.org/officeDocument/2006/relationships/image" Target="../media/image154.png"/><Relationship Id="rId31" Type="http://schemas.openxmlformats.org/officeDocument/2006/relationships/image" Target="../media/image158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5.png"/><Relationship Id="rId27" Type="http://schemas.openxmlformats.org/officeDocument/2006/relationships/image" Target="../media/image156.png"/><Relationship Id="rId30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61.png"/><Relationship Id="rId18" Type="http://schemas.openxmlformats.org/officeDocument/2006/relationships/image" Target="../media/image146.png"/><Relationship Id="rId26" Type="http://schemas.openxmlformats.org/officeDocument/2006/relationships/image" Target="../media/image169.png"/><Relationship Id="rId3" Type="http://schemas.openxmlformats.org/officeDocument/2006/relationships/image" Target="../media/image19.png"/><Relationship Id="rId21" Type="http://schemas.openxmlformats.org/officeDocument/2006/relationships/image" Target="../media/image164.png"/><Relationship Id="rId7" Type="http://schemas.openxmlformats.org/officeDocument/2006/relationships/image" Target="../media/image128.png"/><Relationship Id="rId12" Type="http://schemas.openxmlformats.org/officeDocument/2006/relationships/image" Target="../media/image160.png"/><Relationship Id="rId17" Type="http://schemas.openxmlformats.org/officeDocument/2006/relationships/image" Target="../media/image155.png"/><Relationship Id="rId25" Type="http://schemas.openxmlformats.org/officeDocument/2006/relationships/image" Target="../media/image168.png"/><Relationship Id="rId2" Type="http://schemas.openxmlformats.org/officeDocument/2006/relationships/image" Target="../media/image159.png"/><Relationship Id="rId16" Type="http://schemas.openxmlformats.org/officeDocument/2006/relationships/image" Target="../media/image163.png"/><Relationship Id="rId20" Type="http://schemas.openxmlformats.org/officeDocument/2006/relationships/image" Target="../media/image149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67.png"/><Relationship Id="rId32" Type="http://schemas.openxmlformats.org/officeDocument/2006/relationships/image" Target="../media/image37.png"/><Relationship Id="rId5" Type="http://schemas.openxmlformats.org/officeDocument/2006/relationships/image" Target="../media/image126.png"/><Relationship Id="rId15" Type="http://schemas.openxmlformats.org/officeDocument/2006/relationships/image" Target="../media/image154.png"/><Relationship Id="rId23" Type="http://schemas.openxmlformats.org/officeDocument/2006/relationships/image" Target="../media/image166.png"/><Relationship Id="rId28" Type="http://schemas.openxmlformats.org/officeDocument/2006/relationships/image" Target="../media/image33.png"/><Relationship Id="rId10" Type="http://schemas.openxmlformats.org/officeDocument/2006/relationships/image" Target="../media/image131.png"/><Relationship Id="rId19" Type="http://schemas.openxmlformats.org/officeDocument/2006/relationships/image" Target="../media/image147.png"/><Relationship Id="rId31" Type="http://schemas.openxmlformats.org/officeDocument/2006/relationships/image" Target="../media/image3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62.png"/><Relationship Id="rId22" Type="http://schemas.openxmlformats.org/officeDocument/2006/relationships/image" Target="../media/image165.png"/><Relationship Id="rId27" Type="http://schemas.openxmlformats.org/officeDocument/2006/relationships/image" Target="../media/image170.png"/><Relationship Id="rId30" Type="http://schemas.openxmlformats.org/officeDocument/2006/relationships/image" Target="../media/image1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61.png"/><Relationship Id="rId18" Type="http://schemas.openxmlformats.org/officeDocument/2006/relationships/image" Target="../media/image172.png"/><Relationship Id="rId26" Type="http://schemas.openxmlformats.org/officeDocument/2006/relationships/image" Target="../media/image179.png"/><Relationship Id="rId3" Type="http://schemas.openxmlformats.org/officeDocument/2006/relationships/image" Target="../media/image19.png"/><Relationship Id="rId21" Type="http://schemas.openxmlformats.org/officeDocument/2006/relationships/image" Target="../media/image174.png"/><Relationship Id="rId7" Type="http://schemas.openxmlformats.org/officeDocument/2006/relationships/image" Target="../media/image128.png"/><Relationship Id="rId12" Type="http://schemas.openxmlformats.org/officeDocument/2006/relationships/image" Target="../media/image160.png"/><Relationship Id="rId17" Type="http://schemas.openxmlformats.org/officeDocument/2006/relationships/image" Target="../media/image155.png"/><Relationship Id="rId25" Type="http://schemas.openxmlformats.org/officeDocument/2006/relationships/image" Target="../media/image178.png"/><Relationship Id="rId2" Type="http://schemas.openxmlformats.org/officeDocument/2006/relationships/image" Target="../media/image159.png"/><Relationship Id="rId16" Type="http://schemas.openxmlformats.org/officeDocument/2006/relationships/image" Target="../media/image163.png"/><Relationship Id="rId20" Type="http://schemas.openxmlformats.org/officeDocument/2006/relationships/image" Target="../media/image173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77.png"/><Relationship Id="rId32" Type="http://schemas.openxmlformats.org/officeDocument/2006/relationships/image" Target="../media/image37.png"/><Relationship Id="rId5" Type="http://schemas.openxmlformats.org/officeDocument/2006/relationships/image" Target="../media/image126.png"/><Relationship Id="rId15" Type="http://schemas.openxmlformats.org/officeDocument/2006/relationships/image" Target="../media/image154.png"/><Relationship Id="rId23" Type="http://schemas.openxmlformats.org/officeDocument/2006/relationships/image" Target="../media/image176.png"/><Relationship Id="rId28" Type="http://schemas.openxmlformats.org/officeDocument/2006/relationships/image" Target="../media/image33.png"/><Relationship Id="rId10" Type="http://schemas.openxmlformats.org/officeDocument/2006/relationships/image" Target="../media/image131.png"/><Relationship Id="rId19" Type="http://schemas.openxmlformats.org/officeDocument/2006/relationships/image" Target="../media/image165.png"/><Relationship Id="rId31" Type="http://schemas.openxmlformats.org/officeDocument/2006/relationships/image" Target="../media/image3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62.png"/><Relationship Id="rId22" Type="http://schemas.openxmlformats.org/officeDocument/2006/relationships/image" Target="../media/image175.png"/><Relationship Id="rId27" Type="http://schemas.openxmlformats.org/officeDocument/2006/relationships/image" Target="../media/image180.png"/><Relationship Id="rId30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37.png"/><Relationship Id="rId3" Type="http://schemas.openxmlformats.org/officeDocument/2006/relationships/image" Target="../media/image19.png"/><Relationship Id="rId21" Type="http://schemas.openxmlformats.org/officeDocument/2006/relationships/image" Target="../media/image198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36.png"/><Relationship Id="rId2" Type="http://schemas.openxmlformats.org/officeDocument/2006/relationships/image" Target="../media/image182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24" Type="http://schemas.openxmlformats.org/officeDocument/2006/relationships/image" Target="../media/image199.png"/><Relationship Id="rId5" Type="http://schemas.openxmlformats.org/officeDocument/2006/relationships/image" Target="../media/image126.png"/><Relationship Id="rId15" Type="http://schemas.openxmlformats.org/officeDocument/2006/relationships/image" Target="../media/image192.png"/><Relationship Id="rId23" Type="http://schemas.openxmlformats.org/officeDocument/2006/relationships/image" Target="../media/image34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25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18" Type="http://schemas.openxmlformats.org/officeDocument/2006/relationships/image" Target="../media/image37.png"/><Relationship Id="rId3" Type="http://schemas.openxmlformats.org/officeDocument/2006/relationships/image" Target="../media/image200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17" Type="http://schemas.openxmlformats.org/officeDocument/2006/relationships/image" Target="../media/image36.png"/><Relationship Id="rId2" Type="http://schemas.openxmlformats.org/officeDocument/2006/relationships/image" Target="../media/image19.png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5" Type="http://schemas.openxmlformats.org/officeDocument/2006/relationships/image" Target="../media/image34.png"/><Relationship Id="rId10" Type="http://schemas.openxmlformats.org/officeDocument/2006/relationships/image" Target="../media/image206.png"/><Relationship Id="rId4" Type="http://schemas.openxmlformats.org/officeDocument/2006/relationships/image" Target="../media/image126.png"/><Relationship Id="rId9" Type="http://schemas.openxmlformats.org/officeDocument/2006/relationships/image" Target="../media/image205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34.png"/><Relationship Id="rId3" Type="http://schemas.openxmlformats.org/officeDocument/2006/relationships/image" Target="../media/image200.png"/><Relationship Id="rId21" Type="http://schemas.openxmlformats.org/officeDocument/2006/relationships/image" Target="../media/image3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22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19" Type="http://schemas.openxmlformats.org/officeDocument/2006/relationships/image" Target="../media/image223.png"/><Relationship Id="rId4" Type="http://schemas.openxmlformats.org/officeDocument/2006/relationships/image" Target="../media/image126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34.png"/><Relationship Id="rId3" Type="http://schemas.openxmlformats.org/officeDocument/2006/relationships/image" Target="../media/image200.png"/><Relationship Id="rId21" Type="http://schemas.openxmlformats.org/officeDocument/2006/relationships/image" Target="../media/image3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22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24" Type="http://schemas.openxmlformats.org/officeDocument/2006/relationships/image" Target="../media/image226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5.png"/><Relationship Id="rId10" Type="http://schemas.openxmlformats.org/officeDocument/2006/relationships/image" Target="../media/image216.png"/><Relationship Id="rId19" Type="http://schemas.openxmlformats.org/officeDocument/2006/relationships/image" Target="../media/image223.png"/><Relationship Id="rId4" Type="http://schemas.openxmlformats.org/officeDocument/2006/relationships/image" Target="../media/image126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34.png"/><Relationship Id="rId3" Type="http://schemas.openxmlformats.org/officeDocument/2006/relationships/image" Target="../media/image200.png"/><Relationship Id="rId21" Type="http://schemas.openxmlformats.org/officeDocument/2006/relationships/image" Target="../media/image3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22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24" Type="http://schemas.openxmlformats.org/officeDocument/2006/relationships/image" Target="../media/image228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7.png"/><Relationship Id="rId10" Type="http://schemas.openxmlformats.org/officeDocument/2006/relationships/image" Target="../media/image216.png"/><Relationship Id="rId19" Type="http://schemas.openxmlformats.org/officeDocument/2006/relationships/image" Target="../media/image223.png"/><Relationship Id="rId4" Type="http://schemas.openxmlformats.org/officeDocument/2006/relationships/image" Target="../media/image126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3" Type="http://schemas.openxmlformats.org/officeDocument/2006/relationships/image" Target="../media/image230.png"/><Relationship Id="rId21" Type="http://schemas.openxmlformats.org/officeDocument/2006/relationships/image" Target="../media/image34.png"/><Relationship Id="rId7" Type="http://schemas.openxmlformats.org/officeDocument/2006/relationships/image" Target="../media/image126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" Type="http://schemas.openxmlformats.org/officeDocument/2006/relationships/image" Target="../media/image229.png"/><Relationship Id="rId16" Type="http://schemas.openxmlformats.org/officeDocument/2006/relationships/image" Target="../media/image24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35.pn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openxmlformats.org/officeDocument/2006/relationships/image" Target="../media/image239.png"/><Relationship Id="rId23" Type="http://schemas.openxmlformats.org/officeDocument/2006/relationships/image" Target="../media/image36.png"/><Relationship Id="rId10" Type="http://schemas.openxmlformats.org/officeDocument/2006/relationships/image" Target="../media/image234.png"/><Relationship Id="rId19" Type="http://schemas.openxmlformats.org/officeDocument/2006/relationships/image" Target="../media/image243.png"/><Relationship Id="rId4" Type="http://schemas.openxmlformats.org/officeDocument/2006/relationships/image" Target="../media/image231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Relationship Id="rId22" Type="http://schemas.openxmlformats.org/officeDocument/2006/relationships/image" Target="../media/image2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33.png"/><Relationship Id="rId3" Type="http://schemas.openxmlformats.org/officeDocument/2006/relationships/image" Target="../media/image200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3.png"/><Relationship Id="rId10" Type="http://schemas.openxmlformats.org/officeDocument/2006/relationships/image" Target="../media/image250.png"/><Relationship Id="rId4" Type="http://schemas.openxmlformats.org/officeDocument/2006/relationships/image" Target="../media/image126.png"/><Relationship Id="rId9" Type="http://schemas.openxmlformats.org/officeDocument/2006/relationships/image" Target="../media/image249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263.png"/><Relationship Id="rId18" Type="http://schemas.openxmlformats.org/officeDocument/2006/relationships/image" Target="../media/image37.png"/><Relationship Id="rId3" Type="http://schemas.openxmlformats.org/officeDocument/2006/relationships/image" Target="../media/image254.png"/><Relationship Id="rId7" Type="http://schemas.openxmlformats.org/officeDocument/2006/relationships/image" Target="../media/image257.png"/><Relationship Id="rId12" Type="http://schemas.openxmlformats.org/officeDocument/2006/relationships/image" Target="../media/image262.png"/><Relationship Id="rId17" Type="http://schemas.openxmlformats.org/officeDocument/2006/relationships/image" Target="../media/image36.png"/><Relationship Id="rId2" Type="http://schemas.openxmlformats.org/officeDocument/2006/relationships/image" Target="../media/image19.png"/><Relationship Id="rId16" Type="http://schemas.openxmlformats.org/officeDocument/2006/relationships/image" Target="../media/image2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5" Type="http://schemas.openxmlformats.org/officeDocument/2006/relationships/image" Target="../media/image34.png"/><Relationship Id="rId10" Type="http://schemas.openxmlformats.org/officeDocument/2006/relationships/image" Target="../media/image260.png"/><Relationship Id="rId4" Type="http://schemas.openxmlformats.org/officeDocument/2006/relationships/image" Target="../media/image126.png"/><Relationship Id="rId9" Type="http://schemas.openxmlformats.org/officeDocument/2006/relationships/image" Target="../media/image259.pn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54.png"/><Relationship Id="rId18" Type="http://schemas.openxmlformats.org/officeDocument/2006/relationships/image" Target="../media/image37.png"/><Relationship Id="rId3" Type="http://schemas.openxmlformats.org/officeDocument/2006/relationships/image" Target="../media/image126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36.png"/><Relationship Id="rId2" Type="http://schemas.openxmlformats.org/officeDocument/2006/relationships/image" Target="../media/image19.png"/><Relationship Id="rId16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34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33.png"/><Relationship Id="rId3" Type="http://schemas.openxmlformats.org/officeDocument/2006/relationships/image" Target="../media/image276.png"/><Relationship Id="rId21" Type="http://schemas.openxmlformats.org/officeDocument/2006/relationships/image" Target="../media/image36.png"/><Relationship Id="rId7" Type="http://schemas.openxmlformats.org/officeDocument/2006/relationships/image" Target="../media/image254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" Type="http://schemas.openxmlformats.org/officeDocument/2006/relationships/image" Target="../media/image275.png"/><Relationship Id="rId16" Type="http://schemas.openxmlformats.org/officeDocument/2006/relationships/image" Target="../media/image286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11" Type="http://schemas.openxmlformats.org/officeDocument/2006/relationships/image" Target="../media/image281.png"/><Relationship Id="rId5" Type="http://schemas.openxmlformats.org/officeDocument/2006/relationships/image" Target="../media/image126.png"/><Relationship Id="rId15" Type="http://schemas.openxmlformats.org/officeDocument/2006/relationships/image" Target="../media/image285.png"/><Relationship Id="rId10" Type="http://schemas.openxmlformats.org/officeDocument/2006/relationships/image" Target="../media/image280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292.png"/><Relationship Id="rId12" Type="http://schemas.openxmlformats.org/officeDocument/2006/relationships/image" Target="../media/image296.png"/><Relationship Id="rId17" Type="http://schemas.openxmlformats.org/officeDocument/2006/relationships/image" Target="../media/image37.png"/><Relationship Id="rId2" Type="http://schemas.openxmlformats.org/officeDocument/2006/relationships/image" Target="../media/image288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1.png"/><Relationship Id="rId11" Type="http://schemas.openxmlformats.org/officeDocument/2006/relationships/image" Target="../media/image295.png"/><Relationship Id="rId5" Type="http://schemas.openxmlformats.org/officeDocument/2006/relationships/image" Target="../media/image290.png"/><Relationship Id="rId15" Type="http://schemas.openxmlformats.org/officeDocument/2006/relationships/image" Target="../media/image297.png"/><Relationship Id="rId10" Type="http://schemas.openxmlformats.org/officeDocument/2006/relationships/image" Target="../media/image294.png"/><Relationship Id="rId4" Type="http://schemas.openxmlformats.org/officeDocument/2006/relationships/image" Target="../media/image289.png"/><Relationship Id="rId9" Type="http://schemas.openxmlformats.org/officeDocument/2006/relationships/image" Target="../media/image240.png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18" Type="http://schemas.openxmlformats.org/officeDocument/2006/relationships/image" Target="../media/image313.png"/><Relationship Id="rId3" Type="http://schemas.openxmlformats.org/officeDocument/2006/relationships/image" Target="../media/image299.png"/><Relationship Id="rId21" Type="http://schemas.openxmlformats.org/officeDocument/2006/relationships/image" Target="../media/image34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17" Type="http://schemas.openxmlformats.org/officeDocument/2006/relationships/image" Target="../media/image312.png"/><Relationship Id="rId2" Type="http://schemas.openxmlformats.org/officeDocument/2006/relationships/image" Target="../media/image298.png"/><Relationship Id="rId16" Type="http://schemas.openxmlformats.org/officeDocument/2006/relationships/image" Target="../media/image31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24" Type="http://schemas.openxmlformats.org/officeDocument/2006/relationships/image" Target="../media/image37.png"/><Relationship Id="rId5" Type="http://schemas.openxmlformats.org/officeDocument/2006/relationships/image" Target="../media/image19.png"/><Relationship Id="rId15" Type="http://schemas.openxmlformats.org/officeDocument/2006/relationships/image" Target="../media/image310.png"/><Relationship Id="rId23" Type="http://schemas.openxmlformats.org/officeDocument/2006/relationships/image" Target="../media/image36.png"/><Relationship Id="rId10" Type="http://schemas.openxmlformats.org/officeDocument/2006/relationships/image" Target="../media/image305.png"/><Relationship Id="rId19" Type="http://schemas.openxmlformats.org/officeDocument/2006/relationships/image" Target="../media/image314.png"/><Relationship Id="rId4" Type="http://schemas.openxmlformats.org/officeDocument/2006/relationships/image" Target="../media/image300.png"/><Relationship Id="rId9" Type="http://schemas.openxmlformats.org/officeDocument/2006/relationships/image" Target="../media/image304.png"/><Relationship Id="rId14" Type="http://schemas.openxmlformats.org/officeDocument/2006/relationships/image" Target="../media/image309.png"/><Relationship Id="rId22" Type="http://schemas.openxmlformats.org/officeDocument/2006/relationships/image" Target="../media/image3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3.png"/><Relationship Id="rId18" Type="http://schemas.openxmlformats.org/officeDocument/2006/relationships/image" Target="../media/image36.png"/><Relationship Id="rId3" Type="http://schemas.openxmlformats.org/officeDocument/2006/relationships/image" Target="../media/image316.png"/><Relationship Id="rId7" Type="http://schemas.openxmlformats.org/officeDocument/2006/relationships/image" Target="../media/image318.png"/><Relationship Id="rId12" Type="http://schemas.openxmlformats.org/officeDocument/2006/relationships/image" Target="../media/image240.png"/><Relationship Id="rId17" Type="http://schemas.openxmlformats.org/officeDocument/2006/relationships/image" Target="../media/image325.png"/><Relationship Id="rId2" Type="http://schemas.openxmlformats.org/officeDocument/2006/relationships/image" Target="../media/image1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01.png"/><Relationship Id="rId15" Type="http://schemas.openxmlformats.org/officeDocument/2006/relationships/image" Target="../media/image33.png"/><Relationship Id="rId10" Type="http://schemas.openxmlformats.org/officeDocument/2006/relationships/image" Target="../media/image321.png"/><Relationship Id="rId19" Type="http://schemas.openxmlformats.org/officeDocument/2006/relationships/image" Target="../media/image37.png"/><Relationship Id="rId4" Type="http://schemas.openxmlformats.org/officeDocument/2006/relationships/image" Target="../media/image303.png"/><Relationship Id="rId9" Type="http://schemas.openxmlformats.org/officeDocument/2006/relationships/image" Target="../media/image320.png"/><Relationship Id="rId14" Type="http://schemas.openxmlformats.org/officeDocument/2006/relationships/image" Target="../media/image3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218.png"/><Relationship Id="rId18" Type="http://schemas.openxmlformats.org/officeDocument/2006/relationships/image" Target="../media/image333.png"/><Relationship Id="rId26" Type="http://schemas.openxmlformats.org/officeDocument/2006/relationships/image" Target="../media/image37.png"/><Relationship Id="rId3" Type="http://schemas.openxmlformats.org/officeDocument/2006/relationships/image" Target="../media/image327.png"/><Relationship Id="rId21" Type="http://schemas.openxmlformats.org/officeDocument/2006/relationships/image" Target="../media/image301.png"/><Relationship Id="rId7" Type="http://schemas.openxmlformats.org/officeDocument/2006/relationships/image" Target="../media/image320.png"/><Relationship Id="rId12" Type="http://schemas.openxmlformats.org/officeDocument/2006/relationships/image" Target="../media/image217.png"/><Relationship Id="rId17" Type="http://schemas.openxmlformats.org/officeDocument/2006/relationships/image" Target="../media/image332.png"/><Relationship Id="rId25" Type="http://schemas.openxmlformats.org/officeDocument/2006/relationships/image" Target="../media/image36.png"/><Relationship Id="rId2" Type="http://schemas.openxmlformats.org/officeDocument/2006/relationships/image" Target="../media/image326.png"/><Relationship Id="rId16" Type="http://schemas.openxmlformats.org/officeDocument/2006/relationships/image" Target="../media/image324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11" Type="http://schemas.openxmlformats.org/officeDocument/2006/relationships/image" Target="../media/image330.png"/><Relationship Id="rId24" Type="http://schemas.openxmlformats.org/officeDocument/2006/relationships/image" Target="../media/image336.png"/><Relationship Id="rId5" Type="http://schemas.openxmlformats.org/officeDocument/2006/relationships/image" Target="../media/image316.png"/><Relationship Id="rId15" Type="http://schemas.openxmlformats.org/officeDocument/2006/relationships/image" Target="../media/image331.png"/><Relationship Id="rId23" Type="http://schemas.openxmlformats.org/officeDocument/2006/relationships/image" Target="../media/image34.png"/><Relationship Id="rId10" Type="http://schemas.openxmlformats.org/officeDocument/2006/relationships/image" Target="../media/image215.png"/><Relationship Id="rId19" Type="http://schemas.openxmlformats.org/officeDocument/2006/relationships/image" Target="../media/image334.png"/><Relationship Id="rId4" Type="http://schemas.openxmlformats.org/officeDocument/2006/relationships/image" Target="../media/image19.png"/><Relationship Id="rId9" Type="http://schemas.openxmlformats.org/officeDocument/2006/relationships/image" Target="../media/image329.png"/><Relationship Id="rId14" Type="http://schemas.openxmlformats.org/officeDocument/2006/relationships/image" Target="../media/image240.png"/><Relationship Id="rId2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2.png"/><Relationship Id="rId18" Type="http://schemas.openxmlformats.org/officeDocument/2006/relationships/image" Target="../media/image301.png"/><Relationship Id="rId3" Type="http://schemas.openxmlformats.org/officeDocument/2006/relationships/image" Target="../media/image316.png"/><Relationship Id="rId21" Type="http://schemas.openxmlformats.org/officeDocument/2006/relationships/image" Target="../media/image347.png"/><Relationship Id="rId7" Type="http://schemas.openxmlformats.org/officeDocument/2006/relationships/image" Target="../media/image340.png"/><Relationship Id="rId12" Type="http://schemas.openxmlformats.org/officeDocument/2006/relationships/image" Target="../media/image218.png"/><Relationship Id="rId17" Type="http://schemas.openxmlformats.org/officeDocument/2006/relationships/image" Target="../media/image346.png"/><Relationship Id="rId2" Type="http://schemas.openxmlformats.org/officeDocument/2006/relationships/image" Target="../media/image19.png"/><Relationship Id="rId16" Type="http://schemas.openxmlformats.org/officeDocument/2006/relationships/image" Target="../media/image345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11" Type="http://schemas.openxmlformats.org/officeDocument/2006/relationships/image" Target="../media/image217.png"/><Relationship Id="rId5" Type="http://schemas.openxmlformats.org/officeDocument/2006/relationships/image" Target="../media/image338.png"/><Relationship Id="rId15" Type="http://schemas.openxmlformats.org/officeDocument/2006/relationships/image" Target="../media/image344.png"/><Relationship Id="rId23" Type="http://schemas.openxmlformats.org/officeDocument/2006/relationships/image" Target="../media/image37.png"/><Relationship Id="rId10" Type="http://schemas.openxmlformats.org/officeDocument/2006/relationships/image" Target="../media/image330.png"/><Relationship Id="rId19" Type="http://schemas.openxmlformats.org/officeDocument/2006/relationships/image" Target="../media/image33.png"/><Relationship Id="rId4" Type="http://schemas.openxmlformats.org/officeDocument/2006/relationships/image" Target="../media/image337.png"/><Relationship Id="rId9" Type="http://schemas.openxmlformats.org/officeDocument/2006/relationships/image" Target="../media/image215.png"/><Relationship Id="rId14" Type="http://schemas.openxmlformats.org/officeDocument/2006/relationships/image" Target="../media/image343.png"/><Relationship Id="rId2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image" Target="../media/image357.png"/><Relationship Id="rId18" Type="http://schemas.openxmlformats.org/officeDocument/2006/relationships/image" Target="../media/image36.png"/><Relationship Id="rId3" Type="http://schemas.openxmlformats.org/officeDocument/2006/relationships/image" Target="../media/image316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17" Type="http://schemas.openxmlformats.org/officeDocument/2006/relationships/image" Target="../media/image358.png"/><Relationship Id="rId2" Type="http://schemas.openxmlformats.org/officeDocument/2006/relationships/image" Target="../media/image1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5" Type="http://schemas.openxmlformats.org/officeDocument/2006/relationships/image" Target="../media/image349.png"/><Relationship Id="rId15" Type="http://schemas.openxmlformats.org/officeDocument/2006/relationships/image" Target="../media/image33.png"/><Relationship Id="rId10" Type="http://schemas.openxmlformats.org/officeDocument/2006/relationships/image" Target="../media/image354.png"/><Relationship Id="rId19" Type="http://schemas.openxmlformats.org/officeDocument/2006/relationships/image" Target="../media/image37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68.png"/><Relationship Id="rId18" Type="http://schemas.openxmlformats.org/officeDocument/2006/relationships/image" Target="../media/image301.png"/><Relationship Id="rId3" Type="http://schemas.openxmlformats.org/officeDocument/2006/relationships/image" Target="../media/image316.png"/><Relationship Id="rId21" Type="http://schemas.openxmlformats.org/officeDocument/2006/relationships/image" Target="../media/image373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17" Type="http://schemas.openxmlformats.org/officeDocument/2006/relationships/image" Target="../media/image372.png"/><Relationship Id="rId2" Type="http://schemas.openxmlformats.org/officeDocument/2006/relationships/image" Target="../media/image19.png"/><Relationship Id="rId16" Type="http://schemas.openxmlformats.org/officeDocument/2006/relationships/image" Target="../media/image371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360.png"/><Relationship Id="rId15" Type="http://schemas.openxmlformats.org/officeDocument/2006/relationships/image" Target="../media/image370.png"/><Relationship Id="rId23" Type="http://schemas.openxmlformats.org/officeDocument/2006/relationships/image" Target="../media/image37.png"/><Relationship Id="rId10" Type="http://schemas.openxmlformats.org/officeDocument/2006/relationships/image" Target="../media/image365.png"/><Relationship Id="rId19" Type="http://schemas.openxmlformats.org/officeDocument/2006/relationships/image" Target="../media/image33.png"/><Relationship Id="rId4" Type="http://schemas.openxmlformats.org/officeDocument/2006/relationships/image" Target="../media/image359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Relationship Id="rId2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26" Type="http://schemas.openxmlformats.org/officeDocument/2006/relationships/image" Target="../media/image395.png"/><Relationship Id="rId3" Type="http://schemas.openxmlformats.org/officeDocument/2006/relationships/image" Target="../media/image374.png"/><Relationship Id="rId21" Type="http://schemas.openxmlformats.org/officeDocument/2006/relationships/image" Target="../media/image390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5" Type="http://schemas.openxmlformats.org/officeDocument/2006/relationships/image" Target="../media/image394.png"/><Relationship Id="rId2" Type="http://schemas.openxmlformats.org/officeDocument/2006/relationships/image" Target="../media/image19.png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0.png"/><Relationship Id="rId24" Type="http://schemas.openxmlformats.org/officeDocument/2006/relationships/image" Target="../media/image393.png"/><Relationship Id="rId5" Type="http://schemas.openxmlformats.org/officeDocument/2006/relationships/image" Target="../media/image33.png"/><Relationship Id="rId15" Type="http://schemas.openxmlformats.org/officeDocument/2006/relationships/image" Target="../media/image384.png"/><Relationship Id="rId23" Type="http://schemas.openxmlformats.org/officeDocument/2006/relationships/image" Target="../media/image392.png"/><Relationship Id="rId28" Type="http://schemas.openxmlformats.org/officeDocument/2006/relationships/image" Target="../media/image397.png"/><Relationship Id="rId10" Type="http://schemas.openxmlformats.org/officeDocument/2006/relationships/image" Target="../media/image379.png"/><Relationship Id="rId19" Type="http://schemas.openxmlformats.org/officeDocument/2006/relationships/image" Target="../media/image388.png"/><Relationship Id="rId4" Type="http://schemas.openxmlformats.org/officeDocument/2006/relationships/image" Target="../media/image375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Relationship Id="rId22" Type="http://schemas.openxmlformats.org/officeDocument/2006/relationships/image" Target="../media/image391.png"/><Relationship Id="rId27" Type="http://schemas.openxmlformats.org/officeDocument/2006/relationships/image" Target="../media/image396.png"/><Relationship Id="rId30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34.png"/><Relationship Id="rId3" Type="http://schemas.openxmlformats.org/officeDocument/2006/relationships/image" Target="../media/image398.png"/><Relationship Id="rId21" Type="http://schemas.openxmlformats.org/officeDocument/2006/relationships/image" Target="../media/image37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411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10" Type="http://schemas.openxmlformats.org/officeDocument/2006/relationships/image" Target="../media/image405.png"/><Relationship Id="rId19" Type="http://schemas.openxmlformats.org/officeDocument/2006/relationships/image" Target="../media/image412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png"/><Relationship Id="rId21" Type="http://schemas.openxmlformats.org/officeDocument/2006/relationships/image" Target="../media/image34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9.png"/><Relationship Id="rId16" Type="http://schemas.openxmlformats.org/officeDocument/2006/relationships/image" Target="../media/image5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37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36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59.png"/><Relationship Id="rId12" Type="http://schemas.openxmlformats.org/officeDocument/2006/relationships/image" Target="../media/image3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36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1.png"/><Relationship Id="rId21" Type="http://schemas.openxmlformats.org/officeDocument/2006/relationships/image" Target="../media/image76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19.png"/><Relationship Id="rId16" Type="http://schemas.openxmlformats.org/officeDocument/2006/relationships/image" Target="../media/image7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37.png"/><Relationship Id="rId10" Type="http://schemas.openxmlformats.org/officeDocument/2006/relationships/image" Target="../media/image67.png"/><Relationship Id="rId19" Type="http://schemas.openxmlformats.org/officeDocument/2006/relationships/image" Target="../media/image33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34.png"/><Relationship Id="rId3" Type="http://schemas.openxmlformats.org/officeDocument/2006/relationships/image" Target="../media/image61.png"/><Relationship Id="rId7" Type="http://schemas.openxmlformats.org/officeDocument/2006/relationships/image" Target="../media/image79.png"/><Relationship Id="rId12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36.png"/><Relationship Id="rId10" Type="http://schemas.openxmlformats.org/officeDocument/2006/relationships/image" Target="../media/image82.png"/><Relationship Id="rId4" Type="http://schemas.openxmlformats.org/officeDocument/2006/relationships/image" Target="../media/image57.png"/><Relationship Id="rId9" Type="http://schemas.openxmlformats.org/officeDocument/2006/relationships/image" Target="../media/image81.pn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36.png"/><Relationship Id="rId3" Type="http://schemas.openxmlformats.org/officeDocument/2006/relationships/image" Target="../media/image6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5.png"/><Relationship Id="rId2" Type="http://schemas.openxmlformats.org/officeDocument/2006/relationships/image" Target="../media/image1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33.png"/><Relationship Id="rId10" Type="http://schemas.openxmlformats.org/officeDocument/2006/relationships/image" Target="../media/image90.png"/><Relationship Id="rId19" Type="http://schemas.openxmlformats.org/officeDocument/2006/relationships/image" Target="../media/image37.png"/><Relationship Id="rId4" Type="http://schemas.openxmlformats.org/officeDocument/2006/relationships/image" Target="../media/image57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3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08.png"/><Relationship Id="rId2" Type="http://schemas.openxmlformats.org/officeDocument/2006/relationships/image" Target="../media/image19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33.png"/><Relationship Id="rId10" Type="http://schemas.openxmlformats.org/officeDocument/2006/relationships/image" Target="../media/image103.png"/><Relationship Id="rId19" Type="http://schemas.openxmlformats.org/officeDocument/2006/relationships/image" Target="../media/image37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A2D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4619" y="3821978"/>
            <a:ext cx="13232154" cy="29315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5403" y="6153727"/>
            <a:ext cx="8102427" cy="83597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95545" y="3691449"/>
            <a:ext cx="4086600" cy="7802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79355" y="3467433"/>
            <a:ext cx="1705940" cy="996310"/>
            <a:chOff x="4079355" y="3467433"/>
            <a:chExt cx="1705940" cy="9963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9355" y="3467433"/>
              <a:ext cx="1705940" cy="996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674830"/>
            <a:ext cx="4764637" cy="676190"/>
            <a:chOff x="0" y="9674830"/>
            <a:chExt cx="4764637" cy="6761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9674830"/>
              <a:ext cx="1897970" cy="657192"/>
              <a:chOff x="0" y="9674830"/>
              <a:chExt cx="1897970" cy="65719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9674830"/>
                <a:ext cx="1897970" cy="6571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897970" y="9674830"/>
              <a:ext cx="2857143" cy="668203"/>
              <a:chOff x="1897970" y="9674830"/>
              <a:chExt cx="2857143" cy="66820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97970" y="9674830"/>
                <a:ext cx="2857143" cy="6682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9670" y="221094"/>
            <a:ext cx="4478495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051" y="31140"/>
            <a:ext cx="2068950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7935" y="1670379"/>
            <a:ext cx="16669844" cy="2231538"/>
            <a:chOff x="807935" y="1670379"/>
            <a:chExt cx="16669844" cy="22315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935" y="1670379"/>
              <a:ext cx="16669844" cy="22315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856" y="2295667"/>
            <a:ext cx="2113931" cy="11648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34927" y="2641104"/>
            <a:ext cx="2245742" cy="304292"/>
            <a:chOff x="2434927" y="2641104"/>
            <a:chExt cx="2245742" cy="3042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434927" y="2641104"/>
              <a:ext cx="2245742" cy="3042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1002" y="2498885"/>
            <a:ext cx="5508798" cy="698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59200" y="2567101"/>
            <a:ext cx="877628" cy="443322"/>
            <a:chOff x="9459200" y="2567101"/>
            <a:chExt cx="877628" cy="4433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59200" y="2567101"/>
              <a:ext cx="877628" cy="44332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81648" y="2199120"/>
            <a:ext cx="6971881" cy="11403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7935" y="4477129"/>
            <a:ext cx="16669844" cy="2231538"/>
            <a:chOff x="807935" y="4477129"/>
            <a:chExt cx="16669844" cy="22315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7935" y="4477129"/>
              <a:ext cx="16669844" cy="22315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854" y="5102412"/>
            <a:ext cx="2113930" cy="11938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34927" y="5447854"/>
            <a:ext cx="2245742" cy="304292"/>
            <a:chOff x="2434927" y="5447854"/>
            <a:chExt cx="2245742" cy="304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434927" y="5447854"/>
              <a:ext cx="2245742" cy="304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12983" y="5077886"/>
            <a:ext cx="5000358" cy="11598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17061" y="5447428"/>
            <a:ext cx="858580" cy="443322"/>
            <a:chOff x="9517061" y="5447428"/>
            <a:chExt cx="858580" cy="4433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17061" y="5447428"/>
              <a:ext cx="858580" cy="4433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05488" y="5077895"/>
            <a:ext cx="6526766" cy="11598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7935" y="7018594"/>
            <a:ext cx="16669844" cy="2231538"/>
            <a:chOff x="807935" y="7018594"/>
            <a:chExt cx="16669844" cy="22315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7935" y="7018594"/>
              <a:ext cx="16669844" cy="22315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1854" y="7276017"/>
            <a:ext cx="2567010" cy="19330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34927" y="7989319"/>
            <a:ext cx="2245742" cy="304292"/>
            <a:chOff x="2434927" y="7989319"/>
            <a:chExt cx="2245742" cy="3042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434927" y="7989319"/>
              <a:ext cx="2245742" cy="3042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12983" y="7590392"/>
            <a:ext cx="4457212" cy="11693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555156" y="7988893"/>
            <a:ext cx="858580" cy="443322"/>
            <a:chOff x="9555156" y="7988893"/>
            <a:chExt cx="858580" cy="44332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55156" y="7988893"/>
              <a:ext cx="858580" cy="44332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05488" y="7832535"/>
            <a:ext cx="4663552" cy="70647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620797" y="9697937"/>
            <a:ext cx="648557" cy="7393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9670" y="221094"/>
            <a:ext cx="4684227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92023" y="2738796"/>
            <a:ext cx="5365715" cy="1009405"/>
            <a:chOff x="6492023" y="2738796"/>
            <a:chExt cx="5365715" cy="10094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2023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53083" y="2708694"/>
            <a:ext cx="4208723" cy="13093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1725" y="2738796"/>
            <a:ext cx="5365715" cy="1009405"/>
            <a:chOff x="601725" y="2738796"/>
            <a:chExt cx="5365715" cy="10094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725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2788" y="2708690"/>
            <a:ext cx="4102215" cy="1284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18274" y="2738796"/>
            <a:ext cx="5365715" cy="1009405"/>
            <a:chOff x="12318274" y="2738796"/>
            <a:chExt cx="5365715" cy="10094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274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9350" y="2675045"/>
            <a:ext cx="3473310" cy="13185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9067" y="4228643"/>
            <a:ext cx="3254463" cy="7042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9069" y="5376608"/>
            <a:ext cx="2948688" cy="7224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9069" y="6517861"/>
            <a:ext cx="3621397" cy="11715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815" y="7927839"/>
            <a:ext cx="4073740" cy="11489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2156" y="4104253"/>
            <a:ext cx="4474777" cy="841801"/>
            <a:chOff x="1022156" y="4104253"/>
            <a:chExt cx="4474777" cy="8418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2156" y="4104253"/>
              <a:ext cx="4474777" cy="841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2156" y="5252219"/>
            <a:ext cx="4474777" cy="841801"/>
            <a:chOff x="1022156" y="5252219"/>
            <a:chExt cx="4474777" cy="8418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2156" y="5252219"/>
              <a:ext cx="4474777" cy="8418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2156" y="6433604"/>
            <a:ext cx="4474777" cy="1270027"/>
            <a:chOff x="1022156" y="6433604"/>
            <a:chExt cx="4474777" cy="12700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2156" y="6433604"/>
              <a:ext cx="4474777" cy="12700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2156" y="7904010"/>
            <a:ext cx="4474777" cy="1270027"/>
            <a:chOff x="1022156" y="7904010"/>
            <a:chExt cx="4474777" cy="12700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2156" y="7904010"/>
              <a:ext cx="4474777" cy="127002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01853" y="4241063"/>
            <a:ext cx="3204262" cy="70241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01853" y="5382378"/>
            <a:ext cx="3222591" cy="7146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1853" y="6513133"/>
            <a:ext cx="3371061" cy="7024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09277" y="4102991"/>
            <a:ext cx="4425912" cy="832608"/>
            <a:chOff x="6909277" y="4102991"/>
            <a:chExt cx="4425912" cy="8326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09277" y="4102991"/>
              <a:ext cx="4425912" cy="8326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9277" y="5238420"/>
            <a:ext cx="4425912" cy="832608"/>
            <a:chOff x="6909277" y="5238420"/>
            <a:chExt cx="4425912" cy="8326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09277" y="5238420"/>
              <a:ext cx="4425912" cy="8326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941233" y="6410639"/>
            <a:ext cx="4425912" cy="832608"/>
            <a:chOff x="6941233" y="6410639"/>
            <a:chExt cx="4425912" cy="8326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41233" y="6410639"/>
              <a:ext cx="4425912" cy="83260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28968" y="4062617"/>
            <a:ext cx="3506617" cy="112807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28968" y="5321958"/>
            <a:ext cx="3028394" cy="112807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44519" y="6582566"/>
            <a:ext cx="3106908" cy="11280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46785" y="4154504"/>
            <a:ext cx="4308695" cy="948214"/>
            <a:chOff x="12846785" y="4154504"/>
            <a:chExt cx="4308695" cy="9482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46785" y="4154504"/>
              <a:ext cx="4308695" cy="9482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46785" y="5297587"/>
            <a:ext cx="4308695" cy="1099813"/>
            <a:chOff x="12846785" y="5297587"/>
            <a:chExt cx="4308695" cy="109981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46785" y="5297587"/>
              <a:ext cx="4308695" cy="10998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846785" y="6553805"/>
            <a:ext cx="4308695" cy="1099813"/>
            <a:chOff x="12846785" y="6553805"/>
            <a:chExt cx="4308695" cy="10998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46785" y="6553805"/>
              <a:ext cx="4308695" cy="109981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359336" y="1477308"/>
            <a:ext cx="4436817" cy="12334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9670" y="221094"/>
            <a:ext cx="4684227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92023" y="2738796"/>
            <a:ext cx="5365715" cy="1009405"/>
            <a:chOff x="6492023" y="2738796"/>
            <a:chExt cx="5365715" cy="10094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2023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53083" y="2708694"/>
            <a:ext cx="4208723" cy="13093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1725" y="2738796"/>
            <a:ext cx="5365715" cy="1009405"/>
            <a:chOff x="601725" y="2738796"/>
            <a:chExt cx="5365715" cy="10094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725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2788" y="2708690"/>
            <a:ext cx="4102215" cy="1284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18274" y="2738796"/>
            <a:ext cx="5365715" cy="1009405"/>
            <a:chOff x="12318274" y="2738796"/>
            <a:chExt cx="5365715" cy="10094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18274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9350" y="2675045"/>
            <a:ext cx="3473310" cy="13185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9067" y="4228643"/>
            <a:ext cx="3254463" cy="7042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9069" y="5376608"/>
            <a:ext cx="2948688" cy="72249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9069" y="6517861"/>
            <a:ext cx="3621397" cy="11715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815" y="7927839"/>
            <a:ext cx="4073740" cy="11489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2156" y="4104253"/>
            <a:ext cx="4474777" cy="841801"/>
            <a:chOff x="1022156" y="4104253"/>
            <a:chExt cx="4474777" cy="8418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2156" y="4104253"/>
              <a:ext cx="4474777" cy="8418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2156" y="5252219"/>
            <a:ext cx="4474777" cy="841801"/>
            <a:chOff x="1022156" y="5252219"/>
            <a:chExt cx="4474777" cy="8418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2156" y="5252219"/>
              <a:ext cx="4474777" cy="8418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2156" y="6433604"/>
            <a:ext cx="4474777" cy="1270027"/>
            <a:chOff x="1022156" y="6433604"/>
            <a:chExt cx="4474777" cy="12700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2156" y="6433604"/>
              <a:ext cx="4474777" cy="12700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2156" y="7904010"/>
            <a:ext cx="4474777" cy="1270027"/>
            <a:chOff x="1022156" y="7904010"/>
            <a:chExt cx="4474777" cy="12700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2156" y="7904010"/>
              <a:ext cx="4474777" cy="127002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01853" y="4241063"/>
            <a:ext cx="3204262" cy="70241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01853" y="5382378"/>
            <a:ext cx="3222591" cy="7146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09277" y="4102991"/>
            <a:ext cx="4425912" cy="832608"/>
            <a:chOff x="6909277" y="4102991"/>
            <a:chExt cx="4425912" cy="83260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09277" y="4102991"/>
              <a:ext cx="4425912" cy="8326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09277" y="5238420"/>
            <a:ext cx="4425912" cy="832608"/>
            <a:chOff x="6909277" y="5238420"/>
            <a:chExt cx="4425912" cy="8326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09277" y="5238420"/>
              <a:ext cx="4425912" cy="83260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228968" y="4062617"/>
            <a:ext cx="3506617" cy="112807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28968" y="5321958"/>
            <a:ext cx="3028394" cy="112807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44519" y="6582566"/>
            <a:ext cx="3106908" cy="112807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46785" y="4154504"/>
            <a:ext cx="4308695" cy="948214"/>
            <a:chOff x="12846785" y="4154504"/>
            <a:chExt cx="4308695" cy="9482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46785" y="4154504"/>
              <a:ext cx="4308695" cy="9482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46785" y="5297587"/>
            <a:ext cx="4308695" cy="1099813"/>
            <a:chOff x="12846785" y="5297587"/>
            <a:chExt cx="4308695" cy="109981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46785" y="5297587"/>
              <a:ext cx="4308695" cy="10998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46785" y="6553805"/>
            <a:ext cx="4308695" cy="1099813"/>
            <a:chOff x="12846785" y="6553805"/>
            <a:chExt cx="4308695" cy="109981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46785" y="6553805"/>
              <a:ext cx="4308695" cy="109981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359336" y="1465726"/>
            <a:ext cx="4700303" cy="121790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290521" y="6536098"/>
            <a:ext cx="3371061" cy="70241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929901" y="6433604"/>
            <a:ext cx="4425912" cy="832608"/>
            <a:chOff x="6929901" y="6433604"/>
            <a:chExt cx="4425912" cy="83260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29901" y="6433604"/>
              <a:ext cx="4425912" cy="8326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2156" y="4104253"/>
            <a:ext cx="4474777" cy="841801"/>
            <a:chOff x="1022156" y="4104253"/>
            <a:chExt cx="4474777" cy="8418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156" y="4104253"/>
              <a:ext cx="4474777" cy="8418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9670" y="221094"/>
            <a:ext cx="4684227" cy="10962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92023" y="2738796"/>
            <a:ext cx="5365715" cy="1009405"/>
            <a:chOff x="6492023" y="2738796"/>
            <a:chExt cx="5365715" cy="10094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2023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083" y="2708694"/>
            <a:ext cx="4208723" cy="13093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1725" y="2738796"/>
            <a:ext cx="5365715" cy="1009405"/>
            <a:chOff x="601725" y="2738796"/>
            <a:chExt cx="5365715" cy="10094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725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2788" y="2708690"/>
            <a:ext cx="4102215" cy="12848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18274" y="2738796"/>
            <a:ext cx="5365715" cy="1009405"/>
            <a:chOff x="12318274" y="2738796"/>
            <a:chExt cx="5365715" cy="10094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18274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79350" y="2675045"/>
            <a:ext cx="3473310" cy="13185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9067" y="4228643"/>
            <a:ext cx="3254463" cy="7042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9069" y="5376608"/>
            <a:ext cx="2948688" cy="7224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2156" y="5252219"/>
            <a:ext cx="4474777" cy="841801"/>
            <a:chOff x="1022156" y="5252219"/>
            <a:chExt cx="4474777" cy="8418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156" y="5252219"/>
              <a:ext cx="4474777" cy="84180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01853" y="4241063"/>
            <a:ext cx="3204262" cy="7024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01853" y="5382378"/>
            <a:ext cx="3222591" cy="7146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09277" y="4102991"/>
            <a:ext cx="4425912" cy="832608"/>
            <a:chOff x="6909277" y="4102991"/>
            <a:chExt cx="4425912" cy="8326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9277" y="4102991"/>
              <a:ext cx="4425912" cy="8326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09277" y="5238420"/>
            <a:ext cx="4425912" cy="832608"/>
            <a:chOff x="6909277" y="5238420"/>
            <a:chExt cx="4425912" cy="8326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9277" y="5238420"/>
              <a:ext cx="4425912" cy="83260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28968" y="5321958"/>
            <a:ext cx="3028394" cy="112807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44519" y="6582566"/>
            <a:ext cx="3106908" cy="11280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46785" y="5297587"/>
            <a:ext cx="4308695" cy="1099813"/>
            <a:chOff x="12846785" y="5297587"/>
            <a:chExt cx="4308695" cy="109981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46785" y="5297587"/>
              <a:ext cx="4308695" cy="10998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46785" y="6553805"/>
            <a:ext cx="4308695" cy="1099813"/>
            <a:chOff x="12846785" y="6553805"/>
            <a:chExt cx="4308695" cy="10998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46785" y="6553805"/>
              <a:ext cx="4308695" cy="109981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00007" y="1399823"/>
            <a:ext cx="8941476" cy="120632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90521" y="6536098"/>
            <a:ext cx="3371061" cy="70241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929901" y="6433604"/>
            <a:ext cx="4425912" cy="832608"/>
            <a:chOff x="6929901" y="6433604"/>
            <a:chExt cx="4425912" cy="8326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9901" y="6433604"/>
              <a:ext cx="4425912" cy="83260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44106" y="6501027"/>
            <a:ext cx="3621397" cy="117156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17852" y="7911006"/>
            <a:ext cx="4073740" cy="11489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47194" y="6416770"/>
            <a:ext cx="4474777" cy="1270027"/>
            <a:chOff x="1047194" y="6416770"/>
            <a:chExt cx="4474777" cy="127002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7194" y="6416770"/>
              <a:ext cx="4474777" cy="12700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7194" y="7887177"/>
            <a:ext cx="4474777" cy="1270027"/>
            <a:chOff x="1047194" y="7887177"/>
            <a:chExt cx="4474777" cy="127002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7194" y="7887177"/>
              <a:ext cx="4474777" cy="127002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228968" y="4102757"/>
            <a:ext cx="3506617" cy="112807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846785" y="4194644"/>
            <a:ext cx="4308695" cy="948214"/>
            <a:chOff x="12846785" y="4194644"/>
            <a:chExt cx="4308695" cy="9482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46785" y="4194644"/>
              <a:ext cx="4308695" cy="9482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601427" y="9697937"/>
            <a:ext cx="663208" cy="73938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2156" y="4104253"/>
            <a:ext cx="4474777" cy="841801"/>
            <a:chOff x="1022156" y="4104253"/>
            <a:chExt cx="4474777" cy="8418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156" y="4104253"/>
              <a:ext cx="4474777" cy="8418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9670" y="221094"/>
            <a:ext cx="4684227" cy="10962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92023" y="2738796"/>
            <a:ext cx="5365715" cy="1009405"/>
            <a:chOff x="6492023" y="2738796"/>
            <a:chExt cx="5365715" cy="10094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2023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3083" y="2708694"/>
            <a:ext cx="4208723" cy="13093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1725" y="2738796"/>
            <a:ext cx="5365715" cy="1009405"/>
            <a:chOff x="601725" y="2738796"/>
            <a:chExt cx="5365715" cy="10094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725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2788" y="2708690"/>
            <a:ext cx="4102215" cy="12848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18274" y="2738796"/>
            <a:ext cx="5365715" cy="1009405"/>
            <a:chOff x="12318274" y="2738796"/>
            <a:chExt cx="5365715" cy="10094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18274" y="2738796"/>
              <a:ext cx="5365715" cy="10094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79350" y="2675045"/>
            <a:ext cx="3473310" cy="13185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9067" y="4228643"/>
            <a:ext cx="3254463" cy="70421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9069" y="5376608"/>
            <a:ext cx="2948688" cy="7224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2156" y="5252219"/>
            <a:ext cx="4474777" cy="841801"/>
            <a:chOff x="1022156" y="5252219"/>
            <a:chExt cx="4474777" cy="8418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2156" y="5252219"/>
              <a:ext cx="4474777" cy="84180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01853" y="4241063"/>
            <a:ext cx="3204262" cy="7024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01853" y="5382378"/>
            <a:ext cx="3222591" cy="7146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09277" y="4102991"/>
            <a:ext cx="4425912" cy="832608"/>
            <a:chOff x="6909277" y="4102991"/>
            <a:chExt cx="4425912" cy="8326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09277" y="4102991"/>
              <a:ext cx="4425912" cy="8326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09277" y="5238420"/>
            <a:ext cx="4425912" cy="832608"/>
            <a:chOff x="6909277" y="5238420"/>
            <a:chExt cx="4425912" cy="83260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9277" y="5238420"/>
              <a:ext cx="4425912" cy="83260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00002" y="1388240"/>
            <a:ext cx="6999300" cy="121790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90521" y="6536098"/>
            <a:ext cx="3371061" cy="7024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929901" y="6433604"/>
            <a:ext cx="4425912" cy="832608"/>
            <a:chOff x="6929901" y="6433604"/>
            <a:chExt cx="4425912" cy="83260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29901" y="6433604"/>
              <a:ext cx="4425912" cy="83260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4106" y="6501027"/>
            <a:ext cx="3621397" cy="11715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7852" y="7911006"/>
            <a:ext cx="4073740" cy="11489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7194" y="6416770"/>
            <a:ext cx="4474777" cy="1270027"/>
            <a:chOff x="1047194" y="6416770"/>
            <a:chExt cx="4474777" cy="12700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7194" y="6416770"/>
              <a:ext cx="4474777" cy="12700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7194" y="7887177"/>
            <a:ext cx="4474777" cy="1270027"/>
            <a:chOff x="1047194" y="7887177"/>
            <a:chExt cx="4474777" cy="127002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7194" y="7887177"/>
              <a:ext cx="4474777" cy="127002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28968" y="4009607"/>
            <a:ext cx="3506617" cy="112807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28968" y="5268948"/>
            <a:ext cx="3028394" cy="112807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244519" y="6529556"/>
            <a:ext cx="3106908" cy="11280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46785" y="4101494"/>
            <a:ext cx="4308695" cy="948214"/>
            <a:chOff x="12846785" y="4101494"/>
            <a:chExt cx="4308695" cy="9482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46785" y="4101494"/>
              <a:ext cx="4308695" cy="9482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46785" y="5244577"/>
            <a:ext cx="4308695" cy="1099813"/>
            <a:chOff x="12846785" y="5244577"/>
            <a:chExt cx="4308695" cy="109981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46785" y="5244577"/>
              <a:ext cx="4308695" cy="109981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846785" y="6500795"/>
            <a:ext cx="4308695" cy="1099813"/>
            <a:chOff x="12846785" y="6500795"/>
            <a:chExt cx="4308695" cy="109981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846785" y="6500795"/>
              <a:ext cx="4308695" cy="10998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7633461" y="9697937"/>
            <a:ext cx="643286" cy="73938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5637" y="8918800"/>
            <a:ext cx="4777521" cy="313757"/>
            <a:chOff x="12115637" y="8918800"/>
            <a:chExt cx="4777521" cy="3137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5637" y="8918800"/>
              <a:ext cx="4777521" cy="3137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9670" y="221094"/>
            <a:ext cx="4684227" cy="10962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5051" y="12092"/>
            <a:ext cx="2029605" cy="569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47556" y="1866716"/>
            <a:ext cx="4412254" cy="7365841"/>
            <a:chOff x="7847556" y="1866716"/>
            <a:chExt cx="4412254" cy="73658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7556" y="1866716"/>
              <a:ext cx="4412254" cy="7365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88377" y="5549637"/>
            <a:ext cx="1040458" cy="1381669"/>
            <a:chOff x="4688377" y="5549637"/>
            <a:chExt cx="1040458" cy="13816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8377" y="5549637"/>
              <a:ext cx="1040458" cy="138166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0672" y="6330055"/>
            <a:ext cx="3282162" cy="10713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08853" y="8340698"/>
            <a:ext cx="2371162" cy="10073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7826" y="5549637"/>
            <a:ext cx="1331310" cy="1523855"/>
            <a:chOff x="12607826" y="5549637"/>
            <a:chExt cx="1331310" cy="15238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07826" y="5549637"/>
              <a:ext cx="1331310" cy="15238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48577" y="6732550"/>
            <a:ext cx="3261304" cy="11117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53385" y="2571616"/>
            <a:ext cx="3230072" cy="11117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50771" y="7358437"/>
            <a:ext cx="1616732" cy="1406390"/>
            <a:chOff x="5850771" y="7358437"/>
            <a:chExt cx="1616732" cy="14063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50771" y="7358437"/>
              <a:ext cx="1616732" cy="14063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54982" y="3550614"/>
            <a:ext cx="3232911" cy="11117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061439" y="2489517"/>
            <a:ext cx="1462053" cy="1239090"/>
            <a:chOff x="13061439" y="2489517"/>
            <a:chExt cx="1462053" cy="12390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61439" y="2489517"/>
              <a:ext cx="1462053" cy="12390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81726" y="2391180"/>
            <a:ext cx="1131438" cy="1317141"/>
            <a:chOff x="5881726" y="2391180"/>
            <a:chExt cx="1131438" cy="13171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81726" y="2391180"/>
              <a:ext cx="1131438" cy="13171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40421" y="6453211"/>
            <a:ext cx="3978741" cy="905213"/>
            <a:chOff x="5740421" y="6453211"/>
            <a:chExt cx="3978741" cy="9052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40421" y="6453211"/>
              <a:ext cx="3978741" cy="9052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42248" y="7317054"/>
            <a:ext cx="2697571" cy="905213"/>
            <a:chOff x="6942248" y="7317054"/>
            <a:chExt cx="2697571" cy="90521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560000">
              <a:off x="6942248" y="7317054"/>
              <a:ext cx="2697571" cy="9052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93843" y="4375304"/>
            <a:ext cx="3978741" cy="905213"/>
            <a:chOff x="6293843" y="4375304"/>
            <a:chExt cx="3978741" cy="90521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860000">
              <a:off x="6293843" y="4375304"/>
              <a:ext cx="3978741" cy="9052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49529" y="4793897"/>
            <a:ext cx="3110632" cy="905213"/>
            <a:chOff x="10449529" y="4793897"/>
            <a:chExt cx="3110632" cy="90521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860000">
              <a:off x="10449529" y="4793897"/>
              <a:ext cx="3110632" cy="90521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20416" y="6883392"/>
            <a:ext cx="3110632" cy="905213"/>
            <a:chOff x="9720416" y="6883392"/>
            <a:chExt cx="3110632" cy="90521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480000">
              <a:off x="9720416" y="6883392"/>
              <a:ext cx="3110632" cy="90521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50466" y="8556210"/>
            <a:ext cx="6332302" cy="8200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8609" y="221094"/>
            <a:ext cx="5048698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36030" y="1070808"/>
            <a:ext cx="9162228" cy="9253648"/>
            <a:chOff x="9336030" y="1070808"/>
            <a:chExt cx="9162228" cy="9253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6030" y="1070808"/>
              <a:ext cx="9162228" cy="9253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9088" y="1782594"/>
            <a:ext cx="8245421" cy="6630994"/>
            <a:chOff x="469088" y="1782594"/>
            <a:chExt cx="8245421" cy="66309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088" y="1782594"/>
              <a:ext cx="8245421" cy="66309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8159" y="4769099"/>
            <a:ext cx="1211620" cy="219873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5932" y="4769099"/>
            <a:ext cx="1211620" cy="21987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3705" y="4769099"/>
            <a:ext cx="1211620" cy="21987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91478" y="4769099"/>
            <a:ext cx="1211620" cy="21987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6341" y="1714025"/>
            <a:ext cx="7517983" cy="8685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01669" y="2027211"/>
            <a:ext cx="3394804" cy="5805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95019" y="2153892"/>
            <a:ext cx="643538" cy="5473177"/>
            <a:chOff x="11195019" y="2153892"/>
            <a:chExt cx="643538" cy="54731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5019" y="2153892"/>
              <a:ext cx="643538" cy="5473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48529" y="2153892"/>
            <a:ext cx="643538" cy="5473177"/>
            <a:chOff x="15948529" y="2153892"/>
            <a:chExt cx="643538" cy="54731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5948529" y="2153892"/>
              <a:ext cx="643538" cy="54731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22954" y="8194748"/>
            <a:ext cx="6232935" cy="14475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9088" y="2381770"/>
            <a:ext cx="8092655" cy="7770273"/>
            <a:chOff x="469088" y="2381770"/>
            <a:chExt cx="8092655" cy="77702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088" y="2381770"/>
              <a:ext cx="8092655" cy="77702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674127" y="9697937"/>
            <a:ext cx="609515" cy="7393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8609" y="221094"/>
            <a:ext cx="5048698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0132" y="4679243"/>
            <a:ext cx="7298186" cy="4766991"/>
            <a:chOff x="990132" y="4679243"/>
            <a:chExt cx="7298186" cy="47669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132" y="4679243"/>
              <a:ext cx="7298186" cy="4766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7867" y="4679243"/>
            <a:ext cx="6249853" cy="4811034"/>
            <a:chOff x="10917867" y="4679243"/>
            <a:chExt cx="6249853" cy="4811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7867" y="4679243"/>
              <a:ext cx="6249853" cy="4811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4151" y="6494766"/>
            <a:ext cx="6429476" cy="14620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7739" y="6494767"/>
            <a:ext cx="6429478" cy="1462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68052" y="6825595"/>
            <a:ext cx="475406" cy="734989"/>
            <a:chOff x="8968052" y="6825595"/>
            <a:chExt cx="475406" cy="7349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">
              <a:off x="8968052" y="6825595"/>
              <a:ext cx="475406" cy="734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3583" y="6817768"/>
            <a:ext cx="475406" cy="734989"/>
            <a:chOff x="9283583" y="6817768"/>
            <a:chExt cx="475406" cy="7349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">
              <a:off x="9283583" y="6817768"/>
              <a:ext cx="475406" cy="734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0394" y="6832246"/>
            <a:ext cx="475406" cy="734989"/>
            <a:chOff x="9610394" y="6832246"/>
            <a:chExt cx="475406" cy="7349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9610394" y="6832246"/>
              <a:ext cx="475406" cy="734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9683" y="6832494"/>
            <a:ext cx="475406" cy="734989"/>
            <a:chOff x="9939683" y="6832494"/>
            <a:chExt cx="475406" cy="7349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0">
              <a:off x="9939683" y="6832494"/>
              <a:ext cx="475406" cy="734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5327" y="6403874"/>
            <a:ext cx="7282991" cy="1549637"/>
            <a:chOff x="1005327" y="6403874"/>
            <a:chExt cx="7282991" cy="15496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5327" y="6403874"/>
              <a:ext cx="7282991" cy="15496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17867" y="6418271"/>
            <a:ext cx="6249853" cy="1549637"/>
            <a:chOff x="10917867" y="6418271"/>
            <a:chExt cx="6249853" cy="15496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17867" y="6418271"/>
              <a:ext cx="6249853" cy="154963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6119" y="2270253"/>
            <a:ext cx="16862070" cy="17805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917867" y="3486825"/>
            <a:ext cx="3727508" cy="358246"/>
            <a:chOff x="10917867" y="3486825"/>
            <a:chExt cx="3727508" cy="3582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17867" y="3486825"/>
              <a:ext cx="3727508" cy="3582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8609" y="221094"/>
            <a:ext cx="5048698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0132" y="4679243"/>
            <a:ext cx="7298186" cy="4766991"/>
            <a:chOff x="990132" y="4679243"/>
            <a:chExt cx="7298186" cy="47669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132" y="4679243"/>
              <a:ext cx="7298186" cy="4766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7867" y="4679243"/>
            <a:ext cx="6249853" cy="4811034"/>
            <a:chOff x="10917867" y="4679243"/>
            <a:chExt cx="6249853" cy="4811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7867" y="4679243"/>
              <a:ext cx="6249853" cy="4811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4151" y="6494766"/>
            <a:ext cx="6429476" cy="14620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7739" y="6494767"/>
            <a:ext cx="6429478" cy="1462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68052" y="6825595"/>
            <a:ext cx="475406" cy="734989"/>
            <a:chOff x="8968052" y="6825595"/>
            <a:chExt cx="475406" cy="7349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">
              <a:off x="8968052" y="6825595"/>
              <a:ext cx="475406" cy="734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3583" y="6817768"/>
            <a:ext cx="475406" cy="734989"/>
            <a:chOff x="9283583" y="6817768"/>
            <a:chExt cx="475406" cy="7349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">
              <a:off x="9283583" y="6817768"/>
              <a:ext cx="475406" cy="734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0394" y="6832246"/>
            <a:ext cx="475406" cy="734989"/>
            <a:chOff x="9610394" y="6832246"/>
            <a:chExt cx="475406" cy="7349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9610394" y="6832246"/>
              <a:ext cx="475406" cy="734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9683" y="6832494"/>
            <a:ext cx="475406" cy="734989"/>
            <a:chOff x="9939683" y="6832494"/>
            <a:chExt cx="475406" cy="7349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0">
              <a:off x="9939683" y="6832494"/>
              <a:ext cx="475406" cy="734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5327" y="6403874"/>
            <a:ext cx="7282991" cy="1549637"/>
            <a:chOff x="1005327" y="6403874"/>
            <a:chExt cx="7282991" cy="15496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5327" y="6403874"/>
              <a:ext cx="7282991" cy="15496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17867" y="6418271"/>
            <a:ext cx="6249853" cy="1549637"/>
            <a:chOff x="10917867" y="6418271"/>
            <a:chExt cx="6249853" cy="15496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17867" y="6418271"/>
              <a:ext cx="6249853" cy="154963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6119" y="2270253"/>
            <a:ext cx="16862070" cy="17805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917867" y="3486825"/>
            <a:ext cx="3727508" cy="358246"/>
            <a:chOff x="10917867" y="3486825"/>
            <a:chExt cx="3727508" cy="3582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17867" y="3486825"/>
              <a:ext cx="3727508" cy="3582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-234383" y="1070808"/>
            <a:ext cx="18618519" cy="9214907"/>
            <a:chOff x="-234383" y="1070808"/>
            <a:chExt cx="18618519" cy="921490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234383" y="1070808"/>
              <a:ext cx="18618519" cy="92149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51693" y="3378221"/>
            <a:ext cx="13655909" cy="4846476"/>
            <a:chOff x="2151693" y="3378221"/>
            <a:chExt cx="13655909" cy="484647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51693" y="3378221"/>
              <a:ext cx="13655909" cy="48464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296690" y="3486825"/>
            <a:ext cx="13317362" cy="4589526"/>
            <a:chOff x="2296690" y="3486825"/>
            <a:chExt cx="13317362" cy="458952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96690" y="3486825"/>
              <a:ext cx="13317362" cy="4589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8609" y="221094"/>
            <a:ext cx="5048698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0132" y="4679243"/>
            <a:ext cx="7298186" cy="4766991"/>
            <a:chOff x="990132" y="4679243"/>
            <a:chExt cx="7298186" cy="47669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132" y="4679243"/>
              <a:ext cx="7298186" cy="4766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7867" y="4679243"/>
            <a:ext cx="6249853" cy="4811034"/>
            <a:chOff x="10917867" y="4679243"/>
            <a:chExt cx="6249853" cy="4811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7867" y="4679243"/>
              <a:ext cx="6249853" cy="4811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4151" y="6494766"/>
            <a:ext cx="6429476" cy="14620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7739" y="6494767"/>
            <a:ext cx="6429478" cy="14620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68052" y="6825595"/>
            <a:ext cx="475406" cy="734989"/>
            <a:chOff x="8968052" y="6825595"/>
            <a:chExt cx="475406" cy="7349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">
              <a:off x="8968052" y="6825595"/>
              <a:ext cx="475406" cy="734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3583" y="6817768"/>
            <a:ext cx="475406" cy="734989"/>
            <a:chOff x="9283583" y="6817768"/>
            <a:chExt cx="475406" cy="7349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">
              <a:off x="9283583" y="6817768"/>
              <a:ext cx="475406" cy="734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0394" y="6832246"/>
            <a:ext cx="475406" cy="734989"/>
            <a:chOff x="9610394" y="6832246"/>
            <a:chExt cx="475406" cy="7349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9610394" y="6832246"/>
              <a:ext cx="475406" cy="734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9683" y="6832494"/>
            <a:ext cx="475406" cy="734989"/>
            <a:chOff x="9939683" y="6832494"/>
            <a:chExt cx="475406" cy="7349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0">
              <a:off x="9939683" y="6832494"/>
              <a:ext cx="475406" cy="734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5327" y="6403874"/>
            <a:ext cx="7282991" cy="1549637"/>
            <a:chOff x="1005327" y="6403874"/>
            <a:chExt cx="7282991" cy="154963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5327" y="6403874"/>
              <a:ext cx="7282991" cy="15496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17867" y="6418271"/>
            <a:ext cx="6249853" cy="1549637"/>
            <a:chOff x="10917867" y="6418271"/>
            <a:chExt cx="6249853" cy="15496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17867" y="6418271"/>
              <a:ext cx="6249853" cy="154963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6119" y="2270253"/>
            <a:ext cx="16862070" cy="17805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917867" y="3486825"/>
            <a:ext cx="3727508" cy="358246"/>
            <a:chOff x="10917867" y="3486825"/>
            <a:chExt cx="3727508" cy="35824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17867" y="3486825"/>
              <a:ext cx="3727508" cy="35824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-234383" y="1070808"/>
            <a:ext cx="18618519" cy="9214907"/>
            <a:chOff x="-234383" y="1070808"/>
            <a:chExt cx="18618519" cy="921490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234383" y="1070808"/>
              <a:ext cx="18618519" cy="92149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349152" y="2570675"/>
            <a:ext cx="11588440" cy="6273284"/>
            <a:chOff x="3349152" y="2570675"/>
            <a:chExt cx="11588440" cy="627328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49152" y="2570675"/>
              <a:ext cx="11588440" cy="62732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597182" y="2725638"/>
            <a:ext cx="11091351" cy="5905245"/>
            <a:chOff x="3597182" y="2725638"/>
            <a:chExt cx="11091351" cy="590524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97182" y="2725638"/>
              <a:ext cx="11091351" cy="5905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9455" y="1763176"/>
            <a:ext cx="6918037" cy="22094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31638" y="2340521"/>
            <a:ext cx="646198" cy="646198"/>
            <a:chOff x="9831638" y="2340521"/>
            <a:chExt cx="646198" cy="646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1638" y="2340521"/>
              <a:ext cx="646198" cy="646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311" y="1686017"/>
            <a:ext cx="6918037" cy="22094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41555" y="1878792"/>
            <a:ext cx="1070279" cy="791931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67957" y="2329175"/>
            <a:ext cx="1433934" cy="7393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67957" y="3575927"/>
            <a:ext cx="2116857" cy="7393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7957" y="4822689"/>
            <a:ext cx="2116857" cy="7393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67957" y="6069451"/>
            <a:ext cx="3179926" cy="7393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67957" y="7316203"/>
            <a:ext cx="1433934" cy="7393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67957" y="8562965"/>
            <a:ext cx="2985733" cy="739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39257" y="3605283"/>
            <a:ext cx="646198" cy="646198"/>
            <a:chOff x="9839257" y="3605283"/>
            <a:chExt cx="646198" cy="6461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39257" y="3605283"/>
              <a:ext cx="646198" cy="646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6400" y="4870045"/>
            <a:ext cx="646198" cy="646198"/>
            <a:chOff x="9856400" y="4870045"/>
            <a:chExt cx="646198" cy="6461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56400" y="4870045"/>
              <a:ext cx="646198" cy="6461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64019" y="6096712"/>
            <a:ext cx="646198" cy="646198"/>
            <a:chOff x="9864019" y="6096712"/>
            <a:chExt cx="646198" cy="6461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4019" y="6096712"/>
              <a:ext cx="646198" cy="6461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62115" y="7313855"/>
            <a:ext cx="646198" cy="646198"/>
            <a:chOff x="9862115" y="7313855"/>
            <a:chExt cx="646198" cy="6461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62115" y="7313855"/>
              <a:ext cx="646198" cy="6461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69734" y="8683379"/>
            <a:ext cx="646198" cy="646198"/>
            <a:chOff x="9869734" y="8683379"/>
            <a:chExt cx="646198" cy="6461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9734" y="8683379"/>
              <a:ext cx="646198" cy="6461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9674830"/>
            <a:ext cx="4764637" cy="676190"/>
            <a:chOff x="0" y="9674830"/>
            <a:chExt cx="4764637" cy="6761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9674830"/>
              <a:ext cx="1897970" cy="657192"/>
              <a:chOff x="0" y="9674830"/>
              <a:chExt cx="1897970" cy="6571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9674830"/>
                <a:ext cx="1897970" cy="65719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97970" y="9674830"/>
              <a:ext cx="2857143" cy="668203"/>
              <a:chOff x="1897970" y="9674830"/>
              <a:chExt cx="2857143" cy="66820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897970" y="9674830"/>
                <a:ext cx="2857143" cy="668203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887175" y="9697937"/>
            <a:ext cx="426563" cy="7393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58387" y="8200478"/>
            <a:ext cx="2221516" cy="358246"/>
            <a:chOff x="11258387" y="8200478"/>
            <a:chExt cx="2221516" cy="358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58387" y="8200478"/>
              <a:ext cx="2221516" cy="3582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6741" y="8916970"/>
            <a:ext cx="1576337" cy="358246"/>
            <a:chOff x="10646741" y="8916970"/>
            <a:chExt cx="1576337" cy="358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6741" y="8916970"/>
              <a:ext cx="1576337" cy="358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0264" y="8558724"/>
            <a:ext cx="1425007" cy="358246"/>
            <a:chOff x="1980264" y="8558724"/>
            <a:chExt cx="1425007" cy="3582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0264" y="8558724"/>
              <a:ext cx="1425007" cy="3582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08609" y="221094"/>
            <a:ext cx="5048698" cy="10962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8582" y="2184771"/>
            <a:ext cx="6877641" cy="5156576"/>
            <a:chOff x="1238582" y="2184771"/>
            <a:chExt cx="6877641" cy="51565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8582" y="2184771"/>
              <a:ext cx="6877641" cy="51565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5098" y="3008533"/>
            <a:ext cx="6404609" cy="3929038"/>
            <a:chOff x="1475098" y="3008533"/>
            <a:chExt cx="6404609" cy="39290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5098" y="3008533"/>
              <a:ext cx="6404609" cy="39290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5608" y="1964383"/>
            <a:ext cx="6324098" cy="636067"/>
            <a:chOff x="1555608" y="1964383"/>
            <a:chExt cx="6324098" cy="6360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5608" y="1964383"/>
              <a:ext cx="6324098" cy="63606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74755" y="1891267"/>
            <a:ext cx="2533776" cy="9465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46239" y="2226624"/>
            <a:ext cx="4265972" cy="5114723"/>
            <a:chOff x="11946239" y="2226624"/>
            <a:chExt cx="4265972" cy="51147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46239" y="2226624"/>
              <a:ext cx="4265972" cy="51147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83394" y="2904288"/>
            <a:ext cx="2800000" cy="4088689"/>
            <a:chOff x="12683394" y="2904288"/>
            <a:chExt cx="2800000" cy="408868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83394" y="2904288"/>
              <a:ext cx="2800000" cy="40886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23077" y="1964383"/>
            <a:ext cx="3733590" cy="679425"/>
            <a:chOff x="12223077" y="1964383"/>
            <a:chExt cx="3733590" cy="6794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23077" y="1964383"/>
              <a:ext cx="3733590" cy="67942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10558" y="1873783"/>
            <a:ext cx="3829300" cy="9970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719012" y="5361738"/>
            <a:ext cx="8077482" cy="493714"/>
            <a:chOff x="5719012" y="5361738"/>
            <a:chExt cx="8077482" cy="493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5719012" y="5361738"/>
              <a:ext cx="8077482" cy="4937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13599" y="8203177"/>
            <a:ext cx="5541578" cy="8444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51240" y="7799360"/>
            <a:ext cx="6465873" cy="86634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60705" y="8453318"/>
            <a:ext cx="7441948" cy="13777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8609" y="221094"/>
            <a:ext cx="5048698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8806" y="5473966"/>
            <a:ext cx="16612254" cy="549272"/>
            <a:chOff x="1188806" y="5473966"/>
            <a:chExt cx="16612254" cy="5492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8806" y="5473966"/>
              <a:ext cx="16612254" cy="549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8501" y="3544868"/>
            <a:ext cx="5204864" cy="4407469"/>
            <a:chOff x="428501" y="3544868"/>
            <a:chExt cx="5204864" cy="44074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01" y="3544868"/>
              <a:ext cx="5204864" cy="4407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33503" y="3503991"/>
            <a:ext cx="5649310" cy="4489223"/>
            <a:chOff x="12233503" y="3503991"/>
            <a:chExt cx="5649310" cy="44892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33503" y="3503991"/>
              <a:ext cx="5649310" cy="4489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76048" y="3585744"/>
            <a:ext cx="5068699" cy="4397637"/>
            <a:chOff x="6376048" y="3585744"/>
            <a:chExt cx="5068699" cy="43976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6048" y="3585744"/>
              <a:ext cx="5068699" cy="43976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2808" y="8331429"/>
            <a:ext cx="4180751" cy="11602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6058" y="8331429"/>
            <a:ext cx="4297583" cy="11602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92368" y="8351873"/>
            <a:ext cx="4848514" cy="11602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66458" y="1393075"/>
            <a:ext cx="6433887" cy="13014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9670" y="221094"/>
            <a:ext cx="4142115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85941" y="2948571"/>
            <a:ext cx="1189913" cy="369277"/>
            <a:chOff x="11485941" y="2948571"/>
            <a:chExt cx="1189913" cy="3692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85941" y="2948571"/>
              <a:ext cx="1189913" cy="369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3559" y="3684824"/>
            <a:ext cx="6828298" cy="8097935"/>
            <a:chOff x="1053559" y="3684824"/>
            <a:chExt cx="6828298" cy="80979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87903" y="8514"/>
              <a:ext cx="13657143" cy="1620000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3559" y="3684824"/>
              <a:ext cx="6828298" cy="80979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35935" y="3837318"/>
            <a:ext cx="7443541" cy="70851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747760" y="7518801"/>
            <a:ext cx="883887" cy="2185060"/>
            <a:chOff x="15747760" y="7518801"/>
            <a:chExt cx="883887" cy="21850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47760" y="7518801"/>
              <a:ext cx="883887" cy="21850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97306" y="7148442"/>
            <a:ext cx="1374988" cy="323232"/>
            <a:chOff x="15397306" y="7148442"/>
            <a:chExt cx="1374988" cy="3232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97306" y="7148442"/>
              <a:ext cx="1374988" cy="32323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71289" y="6919307"/>
            <a:ext cx="1103210" cy="7237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1458" y="1646543"/>
            <a:ext cx="10805321" cy="20746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09653" y="3630645"/>
            <a:ext cx="3971289" cy="7819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151412"/>
            <a:ext cx="9142857" cy="9253648"/>
            <a:chOff x="0" y="1151412"/>
            <a:chExt cx="9142857" cy="92536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51412"/>
              <a:ext cx="9142857" cy="92536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3487" y="2322622"/>
            <a:ext cx="9053084" cy="5640471"/>
            <a:chOff x="9123487" y="2322622"/>
            <a:chExt cx="9053084" cy="5640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3487" y="2322622"/>
              <a:ext cx="9053084" cy="56404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04052" y="7685089"/>
            <a:ext cx="4932448" cy="8685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78703" y="8120910"/>
            <a:ext cx="5947585" cy="11580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85758" y="5430092"/>
            <a:ext cx="696289" cy="696289"/>
            <a:chOff x="8685758" y="5430092"/>
            <a:chExt cx="696289" cy="6962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100000">
              <a:off x="8685758" y="5430092"/>
              <a:ext cx="696289" cy="696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871" y="2352212"/>
            <a:ext cx="8301682" cy="2179191"/>
            <a:chOff x="239871" y="2352212"/>
            <a:chExt cx="8301682" cy="21791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871" y="2352212"/>
              <a:ext cx="8301682" cy="217919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74072" y="4655250"/>
            <a:ext cx="2388723" cy="11775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6174" y="5142857"/>
            <a:ext cx="5675545" cy="3969773"/>
            <a:chOff x="1656174" y="5142857"/>
            <a:chExt cx="5675545" cy="39697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6174" y="5142857"/>
              <a:ext cx="5675545" cy="396977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3829" y="8383747"/>
            <a:ext cx="2851570" cy="11775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09670" y="221094"/>
            <a:ext cx="4142115" cy="10962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30755" y="3011432"/>
            <a:ext cx="5824205" cy="4742606"/>
            <a:chOff x="6230755" y="3011432"/>
            <a:chExt cx="5824205" cy="47426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0755" y="3011432"/>
              <a:ext cx="5824205" cy="47426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0711" y="3011432"/>
            <a:ext cx="5844606" cy="4759219"/>
            <a:chOff x="200711" y="3011432"/>
            <a:chExt cx="5844606" cy="47592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711" y="3011432"/>
              <a:ext cx="5844606" cy="4759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5051" y="-64098"/>
            <a:ext cx="2029605" cy="5692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8632" y="3639878"/>
            <a:ext cx="5072694" cy="3480208"/>
            <a:chOff x="578632" y="3639878"/>
            <a:chExt cx="5072694" cy="34802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632" y="3639878"/>
              <a:ext cx="5072694" cy="34802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09670" y="221094"/>
            <a:ext cx="4142115" cy="10962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69838" y="6215835"/>
            <a:ext cx="1310782" cy="9010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95238" y="3573342"/>
            <a:ext cx="5088764" cy="3500208"/>
            <a:chOff x="6595238" y="3573342"/>
            <a:chExt cx="5088764" cy="35002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5238" y="3573342"/>
              <a:ext cx="5088764" cy="35002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59827" y="6177938"/>
            <a:ext cx="1540811" cy="9042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2443" y="2179084"/>
            <a:ext cx="2573142" cy="10996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33116" y="8519183"/>
            <a:ext cx="830655" cy="830655"/>
            <a:chOff x="13833116" y="8519183"/>
            <a:chExt cx="830655" cy="8306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33116" y="8519183"/>
              <a:ext cx="830655" cy="8306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37612" y="8557689"/>
            <a:ext cx="1577468" cy="9168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74591" y="8604883"/>
            <a:ext cx="695010" cy="695010"/>
            <a:chOff x="15874591" y="8604883"/>
            <a:chExt cx="695010" cy="6950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74591" y="8604883"/>
              <a:ext cx="695010" cy="69501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005393" y="8536309"/>
            <a:ext cx="1582293" cy="9168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07740" y="3011432"/>
            <a:ext cx="5824205" cy="4742606"/>
            <a:chOff x="12207740" y="3011432"/>
            <a:chExt cx="5824205" cy="47426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7740" y="3011432"/>
              <a:ext cx="5824205" cy="47426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76790" y="3687367"/>
            <a:ext cx="5086105" cy="3390736"/>
            <a:chOff x="12576790" y="3687367"/>
            <a:chExt cx="5086105" cy="33907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76790" y="3687367"/>
              <a:ext cx="5086105" cy="339073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304655" y="6303634"/>
            <a:ext cx="1535432" cy="9010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1162" y="8922556"/>
            <a:ext cx="1690908" cy="418765"/>
            <a:chOff x="4361162" y="8922556"/>
            <a:chExt cx="1690908" cy="418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1162" y="8922556"/>
              <a:ext cx="1690908" cy="4187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0117" y="244875"/>
            <a:ext cx="5441677" cy="10962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34424" y="82724"/>
            <a:ext cx="2561476" cy="5692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642" y="1376183"/>
            <a:ext cx="4854742" cy="11277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2630" y="2502616"/>
            <a:ext cx="6965789" cy="4965358"/>
            <a:chOff x="1032630" y="2502616"/>
            <a:chExt cx="6965789" cy="4965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630" y="2502616"/>
              <a:ext cx="6965789" cy="49653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76313" y="2660178"/>
            <a:ext cx="7003163" cy="4650233"/>
            <a:chOff x="9976313" y="2660178"/>
            <a:chExt cx="7003163" cy="46502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76313" y="2660178"/>
              <a:ext cx="7003163" cy="4650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04116" y="5669790"/>
            <a:ext cx="8077482" cy="493714"/>
            <a:chOff x="5104116" y="5669790"/>
            <a:chExt cx="8077482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5104116" y="5669790"/>
              <a:ext cx="8077482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374" y="8039904"/>
            <a:ext cx="8396605" cy="13777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38859" y="8096911"/>
            <a:ext cx="9035889" cy="7237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62966" y="8452728"/>
            <a:ext cx="1258435" cy="209383"/>
            <a:chOff x="13162966" y="8452728"/>
            <a:chExt cx="1258435" cy="2093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62966" y="8452728"/>
              <a:ext cx="1258435" cy="2093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434" y="3661618"/>
            <a:ext cx="9109708" cy="289438"/>
            <a:chOff x="1270434" y="3661618"/>
            <a:chExt cx="9109708" cy="2894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434" y="3661618"/>
              <a:ext cx="9109708" cy="2894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32630" y="6073471"/>
            <a:ext cx="4792658" cy="2970686"/>
            <a:chOff x="1032630" y="6073471"/>
            <a:chExt cx="4792658" cy="29706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630" y="6073471"/>
              <a:ext cx="4792658" cy="29706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65410" y="6073471"/>
            <a:ext cx="4754895" cy="2854424"/>
            <a:chOff x="6765410" y="6073471"/>
            <a:chExt cx="4754895" cy="28544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5410" y="6073471"/>
              <a:ext cx="4754895" cy="28544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0117" y="244875"/>
            <a:ext cx="5869660" cy="10962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96620" y="63354"/>
            <a:ext cx="2589257" cy="5692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263" y="1275641"/>
            <a:ext cx="2377155" cy="8570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270" y="2267377"/>
            <a:ext cx="5719054" cy="12244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47999" y="6167625"/>
            <a:ext cx="4589716" cy="2775745"/>
            <a:chOff x="6847999" y="6167625"/>
            <a:chExt cx="4589716" cy="27757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7999" y="6167625"/>
              <a:ext cx="4589716" cy="27757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775" y="6128721"/>
            <a:ext cx="4530369" cy="2836178"/>
            <a:chOff x="1163775" y="6128721"/>
            <a:chExt cx="4530369" cy="28361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3775" y="6128721"/>
              <a:ext cx="4530369" cy="28361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7331" y="8951512"/>
            <a:ext cx="4351052" cy="502743"/>
            <a:chOff x="6967331" y="8951512"/>
            <a:chExt cx="4351052" cy="5027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7331" y="8951512"/>
              <a:ext cx="4351052" cy="5027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7035" y="8860452"/>
            <a:ext cx="3283855" cy="7417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6155" y="8984095"/>
            <a:ext cx="4385607" cy="506735"/>
            <a:chOff x="1236155" y="8984095"/>
            <a:chExt cx="4385607" cy="50673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6155" y="8984095"/>
              <a:ext cx="4385607" cy="50673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28952" y="8902031"/>
            <a:ext cx="2735167" cy="7515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3769" y="3347915"/>
            <a:ext cx="11519727" cy="86634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2802" y="4099141"/>
            <a:ext cx="13878783" cy="8663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360175" y="6073471"/>
            <a:ext cx="4754895" cy="2854424"/>
            <a:chOff x="12360175" y="6073471"/>
            <a:chExt cx="4754895" cy="28544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60175" y="6073471"/>
              <a:ext cx="4754895" cy="28544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62096" y="8894369"/>
            <a:ext cx="4351052" cy="502743"/>
            <a:chOff x="12562096" y="8894369"/>
            <a:chExt cx="4351052" cy="5027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62096" y="8894369"/>
              <a:ext cx="4351052" cy="5027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51824" y="8812950"/>
            <a:ext cx="2798383" cy="75501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438287" y="6148901"/>
            <a:ext cx="4618671" cy="2682142"/>
            <a:chOff x="12438287" y="6148901"/>
            <a:chExt cx="4618671" cy="26821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438287" y="6148901"/>
              <a:ext cx="4618671" cy="26821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051" y="-64098"/>
            <a:ext cx="3036912" cy="569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263" y="1275641"/>
            <a:ext cx="2377155" cy="8570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0117" y="244875"/>
            <a:ext cx="5869660" cy="10962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53844" y="3414420"/>
            <a:ext cx="5838890" cy="4427774"/>
            <a:chOff x="1753844" y="3414420"/>
            <a:chExt cx="5838890" cy="44277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844" y="3414420"/>
              <a:ext cx="5838890" cy="44277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56799" y="3640065"/>
            <a:ext cx="5529884" cy="4016283"/>
            <a:chOff x="1956799" y="3640065"/>
            <a:chExt cx="5529884" cy="40162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6799" y="3640065"/>
              <a:ext cx="5529884" cy="40162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77329" y="3338725"/>
            <a:ext cx="5865263" cy="4540423"/>
            <a:chOff x="10777329" y="3338725"/>
            <a:chExt cx="5865263" cy="45404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77329" y="3338725"/>
              <a:ext cx="5865263" cy="454042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5639" y="1810394"/>
            <a:ext cx="2843607" cy="12244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42086" y="2782923"/>
            <a:ext cx="5752505" cy="133330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3765" y="8029163"/>
            <a:ext cx="8209159" cy="14059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04116" y="5768517"/>
            <a:ext cx="8077482" cy="493714"/>
            <a:chOff x="5104116" y="5768517"/>
            <a:chExt cx="8077482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5104116" y="5768517"/>
              <a:ext cx="8077482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90404" y="3515588"/>
            <a:ext cx="5413838" cy="4240170"/>
            <a:chOff x="10990404" y="3515588"/>
            <a:chExt cx="5413838" cy="42401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90404" y="3515588"/>
              <a:ext cx="5413838" cy="42401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58491" y="8288956"/>
            <a:ext cx="7672502" cy="8663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674127" y="9697937"/>
            <a:ext cx="609515" cy="7393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7867" y="2744826"/>
            <a:ext cx="5633088" cy="4581680"/>
            <a:chOff x="10917867" y="2744826"/>
            <a:chExt cx="5633088" cy="4581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7867" y="2744826"/>
              <a:ext cx="5633088" cy="45816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31326" y="4370427"/>
            <a:ext cx="1192940" cy="300939"/>
            <a:chOff x="1831326" y="4370427"/>
            <a:chExt cx="1192940" cy="3009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1326" y="4370427"/>
              <a:ext cx="1192940" cy="300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5051" y="-64098"/>
            <a:ext cx="3036912" cy="5692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263" y="1275641"/>
            <a:ext cx="2377155" cy="8570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9973" y="2267373"/>
            <a:ext cx="2843607" cy="12244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6042" y="3940455"/>
            <a:ext cx="6115971" cy="13333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9727" y="6852416"/>
            <a:ext cx="8724699" cy="13777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69580" y="5006514"/>
            <a:ext cx="475406" cy="734989"/>
            <a:chOff x="4369580" y="5006514"/>
            <a:chExt cx="475406" cy="7349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320000">
              <a:off x="4369580" y="5006514"/>
              <a:ext cx="475406" cy="734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77407" y="5322045"/>
            <a:ext cx="475406" cy="734989"/>
            <a:chOff x="4377407" y="5322045"/>
            <a:chExt cx="475406" cy="7349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320000">
              <a:off x="4377407" y="5322045"/>
              <a:ext cx="475406" cy="734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62929" y="5648856"/>
            <a:ext cx="475406" cy="734989"/>
            <a:chOff x="4362929" y="5648856"/>
            <a:chExt cx="475406" cy="734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7800000">
              <a:off x="4362929" y="5648856"/>
              <a:ext cx="475406" cy="734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62681" y="5978145"/>
            <a:ext cx="475406" cy="734989"/>
            <a:chOff x="4362681" y="5978145"/>
            <a:chExt cx="475406" cy="7349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7800000">
              <a:off x="4362681" y="5978145"/>
              <a:ext cx="475406" cy="734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04116" y="5768517"/>
            <a:ext cx="8077482" cy="493714"/>
            <a:chOff x="5104116" y="5768517"/>
            <a:chExt cx="8077482" cy="493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5104116" y="5768517"/>
              <a:ext cx="8077482" cy="493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30942" y="2821017"/>
            <a:ext cx="5312991" cy="4334754"/>
            <a:chOff x="11130942" y="2821017"/>
            <a:chExt cx="5312991" cy="43347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30942" y="2821017"/>
              <a:ext cx="5312991" cy="433475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35973" y="7849458"/>
            <a:ext cx="7672502" cy="8663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1930582"/>
            <a:ext cx="18366533" cy="8335762"/>
            <a:chOff x="0" y="1930582"/>
            <a:chExt cx="18366533" cy="83357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930582"/>
              <a:ext cx="18366533" cy="833576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9973" y="2267373"/>
            <a:ext cx="2869385" cy="125766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776114" y="3963213"/>
            <a:ext cx="6733487" cy="4581680"/>
            <a:chOff x="5776114" y="3963213"/>
            <a:chExt cx="6733487" cy="458168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776114" y="3963213"/>
              <a:ext cx="6733487" cy="4581680"/>
              <a:chOff x="5776114" y="3963213"/>
              <a:chExt cx="6733487" cy="458168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776114" y="3963213"/>
                <a:ext cx="6733487" cy="458168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083057" y="4244823"/>
              <a:ext cx="6171429" cy="4105940"/>
              <a:chOff x="6083057" y="4244823"/>
              <a:chExt cx="6171429" cy="41059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083057" y="4244823"/>
                <a:ext cx="6171429" cy="4105940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70117" y="244875"/>
            <a:ext cx="5869660" cy="109623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051" y="-64098"/>
            <a:ext cx="3036912" cy="5692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263" y="1275641"/>
            <a:ext cx="3935322" cy="8570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1019" y="2781510"/>
            <a:ext cx="6815417" cy="3788316"/>
            <a:chOff x="701019" y="2781510"/>
            <a:chExt cx="6815417" cy="37883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019" y="2781510"/>
              <a:ext cx="6815417" cy="3788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62704" y="2928313"/>
            <a:ext cx="6895884" cy="3788316"/>
            <a:chOff x="10662704" y="2928313"/>
            <a:chExt cx="6895884" cy="37883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2704" y="2928313"/>
              <a:ext cx="6895884" cy="3788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1541" y="2503934"/>
            <a:ext cx="7534375" cy="4219250"/>
            <a:chOff x="341541" y="2503934"/>
            <a:chExt cx="7534375" cy="42192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541" y="2503934"/>
              <a:ext cx="7534375" cy="42192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62829" y="2503934"/>
            <a:ext cx="7534375" cy="4221914"/>
            <a:chOff x="10362829" y="2503934"/>
            <a:chExt cx="7534375" cy="42219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2829" y="2503934"/>
              <a:ext cx="7534375" cy="42219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5679" y="4312086"/>
            <a:ext cx="475406" cy="734989"/>
            <a:chOff x="8425679" y="4312086"/>
            <a:chExt cx="475406" cy="7349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">
              <a:off x="8425679" y="4312086"/>
              <a:ext cx="475406" cy="734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41210" y="4304260"/>
            <a:ext cx="475406" cy="734989"/>
            <a:chOff x="8741210" y="4304260"/>
            <a:chExt cx="475406" cy="734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0000">
              <a:off x="8741210" y="4304260"/>
              <a:ext cx="475406" cy="734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68021" y="4318737"/>
            <a:ext cx="475406" cy="734989"/>
            <a:chOff x="9068021" y="4318737"/>
            <a:chExt cx="475406" cy="7349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9068021" y="4318737"/>
              <a:ext cx="475406" cy="7349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97310" y="4318986"/>
            <a:ext cx="475406" cy="734989"/>
            <a:chOff x="9397310" y="4318986"/>
            <a:chExt cx="475406" cy="7349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0">
              <a:off x="9397310" y="4318986"/>
              <a:ext cx="475406" cy="73498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82490" y="1888911"/>
            <a:ext cx="2404666" cy="109623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03422" y="1886532"/>
            <a:ext cx="2404666" cy="109623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204" y="8973768"/>
            <a:ext cx="17637770" cy="10158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508" y="7291093"/>
            <a:ext cx="14100722" cy="17269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617599" y="7376806"/>
            <a:ext cx="11132327" cy="1479770"/>
            <a:chOff x="3617599" y="7376806"/>
            <a:chExt cx="11132327" cy="14797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17599" y="7376806"/>
              <a:ext cx="11132327" cy="147977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70117" y="244875"/>
            <a:ext cx="5869660" cy="109623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242236"/>
            <a:ext cx="22881738" cy="99975"/>
            <a:chOff x="-523002" y="1242236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242236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7651" y="435674"/>
            <a:ext cx="4662324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0644" y="87960"/>
            <a:ext cx="1664348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95815" y="1398253"/>
            <a:ext cx="3085714" cy="3085714"/>
            <a:chOff x="1295815" y="1398253"/>
            <a:chExt cx="3085714" cy="30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5815" y="1398253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0000" y="1432744"/>
            <a:ext cx="3085714" cy="3085714"/>
            <a:chOff x="7600000" y="1432744"/>
            <a:chExt cx="3085714" cy="30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0000" y="1432744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14286" y="5563794"/>
            <a:ext cx="3085714" cy="3085714"/>
            <a:chOff x="4514286" y="5563794"/>
            <a:chExt cx="3085714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4286" y="5563794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34672" y="5563794"/>
            <a:ext cx="3085714" cy="3085714"/>
            <a:chOff x="10934672" y="5563794"/>
            <a:chExt cx="3085714" cy="30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4672" y="5563794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20387" y="1466941"/>
            <a:ext cx="3085714" cy="3085714"/>
            <a:chOff x="14020387" y="1466941"/>
            <a:chExt cx="3085714" cy="308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20387" y="1466941"/>
              <a:ext cx="3085714" cy="30857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37852" y="4486323"/>
            <a:ext cx="5471638" cy="19015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66333" y="4486323"/>
            <a:ext cx="5644103" cy="19015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58239" y="4486332"/>
            <a:ext cx="5641892" cy="19200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16229" y="8583175"/>
            <a:ext cx="5641892" cy="19015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51416" y="8583175"/>
            <a:ext cx="5951369" cy="19015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48184" y="1533444"/>
            <a:ext cx="906355" cy="764057"/>
            <a:chOff x="7348184" y="1533444"/>
            <a:chExt cx="906355" cy="7640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0">
              <a:off x="7348184" y="1533444"/>
              <a:ext cx="906355" cy="7640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850889" y="9697937"/>
            <a:ext cx="445377" cy="73938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937593" y="541511"/>
            <a:ext cx="3348121" cy="715614"/>
            <a:chOff x="14937593" y="541511"/>
            <a:chExt cx="3348121" cy="7156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78732" y="648891"/>
              <a:ext cx="3543497" cy="78481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5255788" y="541511"/>
              <a:ext cx="483096" cy="282140"/>
              <a:chOff x="15255788" y="541511"/>
              <a:chExt cx="483096" cy="28214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255788" y="541511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051" y="-64098"/>
            <a:ext cx="3036912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91618" y="2909577"/>
            <a:ext cx="7758778" cy="6574890"/>
            <a:chOff x="9591618" y="2909577"/>
            <a:chExt cx="7758778" cy="65748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1618" y="2909577"/>
              <a:ext cx="7758778" cy="65748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0429" y="2628571"/>
            <a:ext cx="7019048" cy="811016"/>
            <a:chOff x="9960429" y="2628571"/>
            <a:chExt cx="7019048" cy="8110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0429" y="2628571"/>
              <a:ext cx="7019048" cy="8110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3719" y="2517096"/>
            <a:ext cx="6714374" cy="11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60429" y="3531309"/>
            <a:ext cx="7010285" cy="2941133"/>
            <a:chOff x="9960429" y="3531309"/>
            <a:chExt cx="7010285" cy="29411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0429" y="3531309"/>
              <a:ext cx="7010285" cy="29411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60429" y="6437229"/>
            <a:ext cx="7010285" cy="2922652"/>
            <a:chOff x="9960429" y="6437229"/>
            <a:chExt cx="7010285" cy="29226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0429" y="6437229"/>
              <a:ext cx="7010285" cy="2922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0233" y="2909577"/>
            <a:ext cx="7758778" cy="6574890"/>
            <a:chOff x="1090233" y="2909577"/>
            <a:chExt cx="7758778" cy="65748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233" y="2909577"/>
              <a:ext cx="7758778" cy="6574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2202" y="2628571"/>
            <a:ext cx="7019048" cy="811016"/>
            <a:chOff x="1512202" y="2628571"/>
            <a:chExt cx="7019048" cy="8110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2202" y="2628571"/>
              <a:ext cx="7019048" cy="8110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23446" y="3588452"/>
            <a:ext cx="5492352" cy="4861541"/>
            <a:chOff x="2223446" y="3588452"/>
            <a:chExt cx="5492352" cy="48615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3446" y="3588452"/>
              <a:ext cx="5492352" cy="48615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97916" y="9113024"/>
            <a:ext cx="6171429" cy="246857"/>
            <a:chOff x="1897916" y="9113024"/>
            <a:chExt cx="6171429" cy="2468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7916" y="9113024"/>
              <a:ext cx="6171429" cy="24685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65075" y="8371713"/>
            <a:ext cx="5738255" cy="115806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75675" y="2491241"/>
            <a:ext cx="5243512" cy="11217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263" y="1275641"/>
            <a:ext cx="4526124" cy="85703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70117" y="244875"/>
            <a:ext cx="5869660" cy="10962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051" y="-64098"/>
            <a:ext cx="3036912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51200" y="1818960"/>
            <a:ext cx="7192846" cy="8200088"/>
            <a:chOff x="10651200" y="1818960"/>
            <a:chExt cx="7192846" cy="82000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1200" y="1818960"/>
              <a:ext cx="7192846" cy="8200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2003" y="1818960"/>
            <a:ext cx="7646984" cy="3572781"/>
            <a:chOff x="1522003" y="1818960"/>
            <a:chExt cx="7646984" cy="35727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2003" y="1818960"/>
              <a:ext cx="7646984" cy="35727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263" y="1275641"/>
            <a:ext cx="4551693" cy="8570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6637" y="1958346"/>
            <a:ext cx="6943526" cy="7820070"/>
            <a:chOff x="10796637" y="1958346"/>
            <a:chExt cx="6943526" cy="78200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5025" y="-1784277"/>
              <a:ext cx="13895238" cy="1564761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96637" y="1958346"/>
              <a:ext cx="6943526" cy="78200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4084" y="2083744"/>
            <a:ext cx="7006339" cy="3129232"/>
            <a:chOff x="1814084" y="2083744"/>
            <a:chExt cx="7006339" cy="31292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4084" y="2083744"/>
              <a:ext cx="7006339" cy="31292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17941" y="5097634"/>
            <a:ext cx="6413412" cy="588214"/>
            <a:chOff x="2117941" y="5097634"/>
            <a:chExt cx="6413412" cy="5882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7941" y="5097634"/>
              <a:ext cx="6413412" cy="5882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3510" y="4989378"/>
            <a:ext cx="6474637" cy="9259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96303" y="1422679"/>
            <a:ext cx="6064463" cy="752419"/>
            <a:chOff x="11296303" y="1422679"/>
            <a:chExt cx="6064463" cy="7524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6303" y="1422679"/>
              <a:ext cx="6064463" cy="7524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64646" y="1331231"/>
            <a:ext cx="5876396" cy="117910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2003" y="5919004"/>
            <a:ext cx="7620854" cy="3572781"/>
            <a:chOff x="1522003" y="5919004"/>
            <a:chExt cx="7620854" cy="35727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2003" y="5919004"/>
              <a:ext cx="7620854" cy="35727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38789" y="9190202"/>
            <a:ext cx="6413412" cy="588214"/>
            <a:chOff x="2138789" y="9190202"/>
            <a:chExt cx="6413412" cy="5882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8789" y="9190202"/>
              <a:ext cx="6413412" cy="5882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74356" y="9081944"/>
            <a:ext cx="6017809" cy="9055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71227" y="6246623"/>
            <a:ext cx="3666746" cy="2628921"/>
            <a:chOff x="1671227" y="6246623"/>
            <a:chExt cx="3666746" cy="2628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1227" y="6246623"/>
              <a:ext cx="3666746" cy="26289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04640" y="6246623"/>
            <a:ext cx="3550510" cy="2628921"/>
            <a:chOff x="5404640" y="6246623"/>
            <a:chExt cx="3550510" cy="2628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04640" y="6246623"/>
              <a:ext cx="3550510" cy="262892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70117" y="244875"/>
            <a:ext cx="5869660" cy="109623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674127" y="9697937"/>
            <a:ext cx="609515" cy="73938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9670" y="221094"/>
            <a:ext cx="4208190" cy="1096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52095" y="-35527"/>
            <a:ext cx="2330215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732882" y="1525622"/>
            <a:ext cx="10552832" cy="4300235"/>
            <a:chOff x="7732882" y="1525622"/>
            <a:chExt cx="10552832" cy="43002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2882" y="1525622"/>
              <a:ext cx="10552832" cy="4300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95497" y="1525622"/>
            <a:ext cx="3895497" cy="2131216"/>
            <a:chOff x="3895497" y="1525622"/>
            <a:chExt cx="3895497" cy="21312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5497" y="1525622"/>
              <a:ext cx="3895497" cy="21312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89241" y="2243086"/>
            <a:ext cx="696289" cy="696289"/>
            <a:chOff x="3489241" y="2243086"/>
            <a:chExt cx="696289" cy="6962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100000">
              <a:off x="3489241" y="2243086"/>
              <a:ext cx="696289" cy="696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1525622"/>
            <a:ext cx="3895497" cy="2131216"/>
            <a:chOff x="0" y="1525622"/>
            <a:chExt cx="3895497" cy="21312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525622"/>
              <a:ext cx="3895497" cy="21312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3653401"/>
            <a:ext cx="7790993" cy="2153085"/>
            <a:chOff x="0" y="3653401"/>
            <a:chExt cx="7790993" cy="21530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3653401"/>
              <a:ext cx="7790993" cy="21530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4108" y="2243086"/>
            <a:ext cx="696289" cy="696289"/>
            <a:chOff x="7404108" y="2243086"/>
            <a:chExt cx="696289" cy="6962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8100000">
              <a:off x="7404108" y="2243086"/>
              <a:ext cx="696289" cy="69628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848" y="1672855"/>
            <a:ext cx="3742823" cy="201030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05857" y="1593288"/>
            <a:ext cx="3742823" cy="208986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3268" y="4230984"/>
            <a:ext cx="7242409" cy="11714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404108" y="4401170"/>
            <a:ext cx="696289" cy="696289"/>
            <a:chOff x="7404108" y="4401170"/>
            <a:chExt cx="696289" cy="6962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8100000">
              <a:off x="7404108" y="4401170"/>
              <a:ext cx="696289" cy="69628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32556" y="3173662"/>
            <a:ext cx="6739218" cy="20103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14407" y="2341068"/>
            <a:ext cx="5134187" cy="117147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688946" y="2576980"/>
            <a:ext cx="736862" cy="361106"/>
            <a:chOff x="14688946" y="2576980"/>
            <a:chExt cx="736862" cy="36110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4688946" y="2576980"/>
              <a:ext cx="736862" cy="3611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12635" y="5254279"/>
            <a:ext cx="696289" cy="915177"/>
            <a:chOff x="12612635" y="5254279"/>
            <a:chExt cx="696289" cy="91517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700000">
              <a:off x="12612635" y="5254279"/>
              <a:ext cx="696289" cy="9151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43808" y="7433016"/>
            <a:ext cx="2344941" cy="353155"/>
            <a:chOff x="9443808" y="7433016"/>
            <a:chExt cx="2344941" cy="35315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43808" y="7433016"/>
              <a:ext cx="2344941" cy="35315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919825" y="6710275"/>
            <a:ext cx="4334635" cy="353155"/>
            <a:chOff x="7919825" y="6710275"/>
            <a:chExt cx="4334635" cy="35315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19825" y="6710275"/>
              <a:ext cx="4334635" cy="35315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815936" y="6248292"/>
            <a:ext cx="10282916" cy="123425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815937" y="6905399"/>
            <a:ext cx="9533221" cy="12361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954769" y="7926349"/>
            <a:ext cx="1242584" cy="1050760"/>
            <a:chOff x="1954769" y="7926349"/>
            <a:chExt cx="1242584" cy="105076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54769" y="7926349"/>
              <a:ext cx="1242584" cy="10507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088361" y="7926349"/>
            <a:ext cx="1242584" cy="1050760"/>
            <a:chOff x="15088361" y="7926349"/>
            <a:chExt cx="1242584" cy="105076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088361" y="7926349"/>
              <a:ext cx="1242584" cy="1050760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300729" y="8249844"/>
            <a:ext cx="11727734" cy="154281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7674127" y="9697937"/>
            <a:ext cx="609515" cy="73938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3594" y="221094"/>
            <a:ext cx="6297485" cy="1096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4244" y="63354"/>
            <a:ext cx="2885992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7134" y="3980838"/>
            <a:ext cx="8745247" cy="2787201"/>
            <a:chOff x="407134" y="3980838"/>
            <a:chExt cx="8745247" cy="27872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134" y="3980838"/>
              <a:ext cx="8745247" cy="278720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5341" y="3629301"/>
            <a:ext cx="2279020" cy="9951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2531" y="4704472"/>
            <a:ext cx="8345309" cy="14404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0247" y="1391385"/>
            <a:ext cx="17125221" cy="2326956"/>
            <a:chOff x="580247" y="1391385"/>
            <a:chExt cx="17125221" cy="23269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247" y="1391385"/>
              <a:ext cx="17125221" cy="23269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8198" y="1038746"/>
            <a:ext cx="2286163" cy="9982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5026" y="1656953"/>
            <a:ext cx="16583095" cy="18841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33333" y="3931748"/>
            <a:ext cx="8745247" cy="2787201"/>
            <a:chOff x="9133333" y="3931748"/>
            <a:chExt cx="8745247" cy="27872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3333" y="3931748"/>
              <a:ext cx="8745247" cy="278720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51542" y="3580208"/>
            <a:ext cx="2279018" cy="9951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66846" y="4856372"/>
            <a:ext cx="8552329" cy="10656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9991" y="7086876"/>
            <a:ext cx="8745247" cy="2787201"/>
            <a:chOff x="509991" y="7086876"/>
            <a:chExt cx="8745247" cy="27872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991" y="7086876"/>
              <a:ext cx="8745247" cy="278720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8198" y="6735341"/>
            <a:ext cx="2279018" cy="9951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5388" y="7609523"/>
            <a:ext cx="8398906" cy="18841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36191" y="7037786"/>
            <a:ext cx="8745247" cy="2787201"/>
            <a:chOff x="9236191" y="7037786"/>
            <a:chExt cx="8745247" cy="27872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6191" y="7037786"/>
              <a:ext cx="8745247" cy="278720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54398" y="6686246"/>
            <a:ext cx="2279018" cy="99514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69705" y="7761419"/>
            <a:ext cx="8680627" cy="1449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620794" y="9697937"/>
            <a:ext cx="648557" cy="7393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A2D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1766" y="3897322"/>
            <a:ext cx="11994675" cy="29306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242236"/>
            <a:ext cx="22881738" cy="99975"/>
            <a:chOff x="-523002" y="1242236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242236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7651" y="435674"/>
            <a:ext cx="5025734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0644" y="87960"/>
            <a:ext cx="1664348" cy="5692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4613" y="1825005"/>
            <a:ext cx="6671358" cy="13904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1086" y="1886633"/>
            <a:ext cx="3975592" cy="13269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6429" y="4443530"/>
            <a:ext cx="3194251" cy="8402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2305" y="6258561"/>
            <a:ext cx="2987874" cy="9269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1656" y="6645854"/>
            <a:ext cx="5838002" cy="2718344"/>
            <a:chOff x="2911656" y="6645854"/>
            <a:chExt cx="5838002" cy="27183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1656" y="6645854"/>
              <a:ext cx="5838002" cy="27183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79183" y="6957033"/>
            <a:ext cx="3209729" cy="8607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83735" y="7651251"/>
            <a:ext cx="3209729" cy="8607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88707" y="8281611"/>
            <a:ext cx="3236262" cy="8487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09581" y="3830276"/>
            <a:ext cx="12266552" cy="1934055"/>
            <a:chOff x="3009581" y="3830276"/>
            <a:chExt cx="12266552" cy="19340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09581" y="3830276"/>
              <a:ext cx="12266552" cy="19340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43676" y="3415218"/>
            <a:ext cx="10918255" cy="9269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10634" y="6150040"/>
            <a:ext cx="3224059" cy="9269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62228" y="6645854"/>
            <a:ext cx="6158462" cy="2718344"/>
            <a:chOff x="9162228" y="6645854"/>
            <a:chExt cx="6158462" cy="27183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62228" y="6645854"/>
              <a:ext cx="6158462" cy="271834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09513" y="6983909"/>
            <a:ext cx="3236262" cy="8607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09513" y="7784720"/>
            <a:ext cx="3231840" cy="8607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09513" y="8557096"/>
            <a:ext cx="3200884" cy="8607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850889" y="9697937"/>
            <a:ext cx="445377" cy="7393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37593" y="551035"/>
            <a:ext cx="3348121" cy="715614"/>
            <a:chOff x="14937593" y="551035"/>
            <a:chExt cx="3348121" cy="7156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78732" y="658414"/>
              <a:ext cx="3543497" cy="78481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5255788" y="551035"/>
              <a:ext cx="483096" cy="282140"/>
              <a:chOff x="15255788" y="551035"/>
              <a:chExt cx="483096" cy="28214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255788" y="551035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1816" y="-87167"/>
            <a:ext cx="18595642" cy="10460048"/>
            <a:chOff x="-251816" y="-87167"/>
            <a:chExt cx="18595642" cy="10460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1816" y="-87167"/>
              <a:ext cx="18595642" cy="10460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3002" y="1118427"/>
            <a:ext cx="22881738" cy="99975"/>
            <a:chOff x="-523002" y="1118427"/>
            <a:chExt cx="22881738" cy="99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3002" y="1118427"/>
              <a:ext cx="22881738" cy="999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9670" y="268714"/>
            <a:ext cx="4316312" cy="10962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3" y="-16479"/>
            <a:ext cx="1977431" cy="5692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3617" y="2112280"/>
            <a:ext cx="5484442" cy="6763025"/>
            <a:chOff x="3443617" y="2112280"/>
            <a:chExt cx="5484442" cy="67630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">
              <a:off x="3443617" y="2112280"/>
              <a:ext cx="5484442" cy="67630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7795" y="2260893"/>
            <a:ext cx="5404294" cy="6776284"/>
            <a:chOff x="9387795" y="2260893"/>
            <a:chExt cx="5404294" cy="67762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9387795" y="2260893"/>
              <a:ext cx="5404294" cy="67762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887175" y="9697937"/>
            <a:ext cx="426563" cy="7393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242236"/>
            <a:ext cx="22881738" cy="99975"/>
            <a:chOff x="-523002" y="1242236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242236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7652" y="435674"/>
            <a:ext cx="5389144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3" y="107330"/>
            <a:ext cx="1977431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31714" y="2327808"/>
            <a:ext cx="1976762" cy="3635425"/>
            <a:chOff x="8031714" y="2327808"/>
            <a:chExt cx="1976762" cy="36354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1714" y="2327808"/>
              <a:ext cx="1976762" cy="3635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2741" y="2234496"/>
            <a:ext cx="912548" cy="1338047"/>
            <a:chOff x="9932741" y="2234496"/>
            <a:chExt cx="912548" cy="13380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2741" y="2234496"/>
              <a:ext cx="912548" cy="133804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9307" y="1951606"/>
            <a:ext cx="3173513" cy="9683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80462" y="1980003"/>
            <a:ext cx="3173513" cy="9683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07693" y="5210405"/>
            <a:ext cx="3521083" cy="98941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40576" y="5283117"/>
            <a:ext cx="3470794" cy="9789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99947" y="4569715"/>
            <a:ext cx="2108098" cy="551494"/>
            <a:chOff x="5999947" y="4569715"/>
            <a:chExt cx="2108098" cy="5514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20000">
              <a:off x="5999947" y="4569715"/>
              <a:ext cx="2108098" cy="551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15230" y="3234604"/>
            <a:ext cx="2108098" cy="551494"/>
            <a:chOff x="10215230" y="3234604"/>
            <a:chExt cx="2108098" cy="5514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2060000">
              <a:off x="10215230" y="3234604"/>
              <a:ext cx="2108098" cy="5514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8749" y="4482993"/>
            <a:ext cx="2108098" cy="551494"/>
            <a:chOff x="10378749" y="4482993"/>
            <a:chExt cx="2108098" cy="5514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200000">
              <a:off x="10378749" y="4482993"/>
              <a:ext cx="2108098" cy="551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56310" y="3062773"/>
            <a:ext cx="1936638" cy="646147"/>
            <a:chOff x="6156310" y="3062773"/>
            <a:chExt cx="1936638" cy="6461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840000">
              <a:off x="6156310" y="3062773"/>
              <a:ext cx="1936638" cy="64614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6016" y="7633224"/>
            <a:ext cx="4887863" cy="9824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61592" y="6289318"/>
            <a:ext cx="3508796" cy="3508796"/>
            <a:chOff x="1661592" y="6289318"/>
            <a:chExt cx="3508796" cy="35087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61592" y="6289318"/>
              <a:ext cx="3508796" cy="350879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56834" y="7595133"/>
            <a:ext cx="4887863" cy="9824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62411" y="6251222"/>
            <a:ext cx="3508796" cy="3508796"/>
            <a:chOff x="7562411" y="6251222"/>
            <a:chExt cx="3508796" cy="35087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62411" y="6251222"/>
              <a:ext cx="3508796" cy="350879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63606" y="7595133"/>
            <a:ext cx="4624072" cy="9824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69226" y="6251222"/>
            <a:ext cx="3508796" cy="3508796"/>
            <a:chOff x="13069226" y="6251222"/>
            <a:chExt cx="3508796" cy="35087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69226" y="6251222"/>
              <a:ext cx="3508796" cy="35087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887175" y="9697937"/>
            <a:ext cx="424878" cy="7393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937593" y="531987"/>
            <a:ext cx="3348121" cy="715614"/>
            <a:chOff x="14937593" y="531987"/>
            <a:chExt cx="3348121" cy="7156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78732" y="639367"/>
              <a:ext cx="3543497" cy="78481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5255788" y="531987"/>
              <a:ext cx="483096" cy="282140"/>
              <a:chOff x="15255788" y="531987"/>
              <a:chExt cx="483096" cy="28214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255788" y="531987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242236"/>
            <a:ext cx="22881738" cy="99975"/>
            <a:chOff x="-523002" y="1242236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242236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7652" y="435674"/>
            <a:ext cx="5389144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3" y="107330"/>
            <a:ext cx="1977431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00914" y="3602736"/>
            <a:ext cx="5677549" cy="535341"/>
            <a:chOff x="6300914" y="3602736"/>
            <a:chExt cx="5677549" cy="5353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0914" y="3602736"/>
              <a:ext cx="5677549" cy="53534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62045" y="3526297"/>
            <a:ext cx="5617391" cy="7401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9741" y="3632807"/>
            <a:ext cx="5677549" cy="535341"/>
            <a:chOff x="189741" y="3632807"/>
            <a:chExt cx="5677549" cy="5353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741" y="3632807"/>
              <a:ext cx="5677549" cy="5353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869" y="3556363"/>
            <a:ext cx="5428822" cy="7401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12087" y="4118706"/>
            <a:ext cx="5677549" cy="3548659"/>
            <a:chOff x="12412087" y="4118706"/>
            <a:chExt cx="5677549" cy="35486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12087" y="4118706"/>
              <a:ext cx="5677549" cy="35486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12087" y="3602736"/>
            <a:ext cx="5677549" cy="535341"/>
            <a:chOff x="12412087" y="3602736"/>
            <a:chExt cx="5677549" cy="5353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12087" y="3602736"/>
              <a:ext cx="5677549" cy="5353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73247" y="3526287"/>
            <a:ext cx="3960771" cy="7401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9741" y="4138077"/>
            <a:ext cx="5698425" cy="3548659"/>
            <a:chOff x="189741" y="4138077"/>
            <a:chExt cx="5698425" cy="35486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741" y="4138077"/>
              <a:ext cx="5698425" cy="35486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0914" y="4138077"/>
            <a:ext cx="5677549" cy="3548659"/>
            <a:chOff x="6300914" y="4138077"/>
            <a:chExt cx="5677549" cy="35486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0914" y="4138077"/>
              <a:ext cx="5677549" cy="35486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87175" y="9697937"/>
            <a:ext cx="427574" cy="73938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937593" y="551035"/>
            <a:ext cx="3348121" cy="715614"/>
            <a:chOff x="14937593" y="551035"/>
            <a:chExt cx="3348121" cy="7156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78732" y="658414"/>
              <a:ext cx="3543497" cy="78481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5255788" y="551035"/>
              <a:ext cx="483096" cy="282140"/>
              <a:chOff x="15255788" y="551035"/>
              <a:chExt cx="483096" cy="28214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55788" y="551035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242236"/>
            <a:ext cx="22881738" cy="99975"/>
            <a:chOff x="-523002" y="1242236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242236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7652" y="435674"/>
            <a:ext cx="5389144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3" y="107330"/>
            <a:ext cx="1977431" cy="5692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07560" y="2171191"/>
            <a:ext cx="2088139" cy="1394824"/>
            <a:chOff x="15007560" y="2171191"/>
            <a:chExt cx="2088139" cy="13948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07560" y="2171191"/>
              <a:ext cx="2088139" cy="13948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4418" y="2171191"/>
            <a:ext cx="2348617" cy="1568817"/>
            <a:chOff x="1004418" y="2171191"/>
            <a:chExt cx="2348617" cy="15688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418" y="2171191"/>
              <a:ext cx="2348617" cy="15688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59957" y="2143257"/>
            <a:ext cx="5904747" cy="6952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25334" y="2518422"/>
            <a:ext cx="7534570" cy="13904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36926" y="4108714"/>
            <a:ext cx="4726910" cy="7015036"/>
            <a:chOff x="9836926" y="4108714"/>
            <a:chExt cx="4726910" cy="70150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8431" y="858061"/>
              <a:ext cx="9457143" cy="1403809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36926" y="4108714"/>
              <a:ext cx="4726910" cy="70150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15455" y="3938152"/>
            <a:ext cx="5427402" cy="6893706"/>
            <a:chOff x="3715455" y="3938152"/>
            <a:chExt cx="5427402" cy="68937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2321" y="793234"/>
              <a:ext cx="10857143" cy="137904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5455" y="3938152"/>
              <a:ext cx="5427402" cy="689370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68550" y="3841479"/>
            <a:ext cx="1519409" cy="69522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51078" y="3841479"/>
            <a:ext cx="1167036" cy="6952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887175" y="9697937"/>
            <a:ext cx="423316" cy="7393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937593" y="551035"/>
            <a:ext cx="3348121" cy="715614"/>
            <a:chOff x="14937593" y="551035"/>
            <a:chExt cx="3348121" cy="7156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78732" y="658414"/>
              <a:ext cx="3543497" cy="78481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255788" y="551035"/>
              <a:ext cx="483096" cy="282140"/>
              <a:chOff x="15255788" y="551035"/>
              <a:chExt cx="483096" cy="2821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255788" y="551035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3002" y="1070808"/>
            <a:ext cx="22881738" cy="99975"/>
            <a:chOff x="-523002" y="1070808"/>
            <a:chExt cx="22881738" cy="99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3002" y="1070808"/>
              <a:ext cx="22881738" cy="999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9670" y="221094"/>
            <a:ext cx="4768322" cy="10962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051" y="-64098"/>
            <a:ext cx="2068950" cy="5692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3934" y="1963432"/>
            <a:ext cx="14466041" cy="860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7144" y="7298595"/>
            <a:ext cx="15872333" cy="1479770"/>
            <a:chOff x="1107144" y="7298595"/>
            <a:chExt cx="15872333" cy="14797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7144" y="7298595"/>
              <a:ext cx="15872333" cy="147977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0415" y="7530556"/>
            <a:ext cx="14829251" cy="12334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3934" y="2963128"/>
            <a:ext cx="12355556" cy="8607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13934" y="4010223"/>
            <a:ext cx="14055884" cy="8607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05593" y="4822831"/>
            <a:ext cx="625483" cy="967013"/>
            <a:chOff x="8805593" y="4822831"/>
            <a:chExt cx="625483" cy="9670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280000">
              <a:off x="8805593" y="4822831"/>
              <a:ext cx="625483" cy="9670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5890" y="5237970"/>
            <a:ext cx="625483" cy="967013"/>
            <a:chOff x="8815890" y="5237970"/>
            <a:chExt cx="625483" cy="9670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280000">
              <a:off x="8815890" y="5237970"/>
              <a:ext cx="625483" cy="9670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96842" y="5667949"/>
            <a:ext cx="625483" cy="967013"/>
            <a:chOff x="8796842" y="5667949"/>
            <a:chExt cx="625483" cy="9670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796842" y="5667949"/>
              <a:ext cx="625483" cy="9670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96515" y="6101190"/>
            <a:ext cx="625483" cy="967013"/>
            <a:chOff x="8796515" y="6101190"/>
            <a:chExt cx="625483" cy="9670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8796515" y="6101190"/>
              <a:ext cx="625483" cy="96701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41611" y="8845031"/>
            <a:ext cx="10238952" cy="10089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9798114"/>
            <a:ext cx="4041604" cy="571429"/>
            <a:chOff x="0" y="9798114"/>
            <a:chExt cx="4041604" cy="5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9798114"/>
              <a:ext cx="1613032" cy="558529"/>
              <a:chOff x="0" y="9798114"/>
              <a:chExt cx="1613032" cy="55852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9798114"/>
                <a:ext cx="1613032" cy="5585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13032" y="9798114"/>
              <a:ext cx="2428206" cy="567887"/>
              <a:chOff x="1613032" y="9798114"/>
              <a:chExt cx="2428206" cy="56788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13032" y="9798114"/>
                <a:ext cx="2428206" cy="567887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897366" y="9697937"/>
            <a:ext cx="423316" cy="7393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37593" y="484368"/>
            <a:ext cx="3348121" cy="715614"/>
            <a:chOff x="14937593" y="484368"/>
            <a:chExt cx="3348121" cy="7156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78732" y="591748"/>
              <a:ext cx="3543497" cy="78481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5255788" y="484368"/>
              <a:ext cx="483096" cy="282140"/>
              <a:chOff x="15255788" y="484368"/>
              <a:chExt cx="483096" cy="28214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255788" y="484368"/>
                <a:ext cx="483096" cy="2821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임재홍</cp:lastModifiedBy>
  <cp:revision>1</cp:revision>
  <dcterms:created xsi:type="dcterms:W3CDTF">2021-08-29T22:30:03Z</dcterms:created>
  <dcterms:modified xsi:type="dcterms:W3CDTF">2021-08-30T03:40:16Z</dcterms:modified>
</cp:coreProperties>
</file>